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4"/>
  </p:sldMasterIdLst>
  <p:notesMasterIdLst>
    <p:notesMasterId r:id="rId36"/>
  </p:notesMasterIdLst>
  <p:sldIdLst>
    <p:sldId id="456" r:id="rId5"/>
    <p:sldId id="474" r:id="rId6"/>
    <p:sldId id="473" r:id="rId7"/>
    <p:sldId id="475" r:id="rId8"/>
    <p:sldId id="476" r:id="rId9"/>
    <p:sldId id="477" r:id="rId10"/>
    <p:sldId id="478" r:id="rId11"/>
    <p:sldId id="479" r:id="rId12"/>
    <p:sldId id="480" r:id="rId13"/>
    <p:sldId id="409" r:id="rId14"/>
    <p:sldId id="410" r:id="rId15"/>
    <p:sldId id="411" r:id="rId16"/>
    <p:sldId id="412" r:id="rId17"/>
    <p:sldId id="481" r:id="rId18"/>
    <p:sldId id="482" r:id="rId19"/>
    <p:sldId id="483" r:id="rId20"/>
    <p:sldId id="484" r:id="rId21"/>
    <p:sldId id="485" r:id="rId22"/>
    <p:sldId id="486" r:id="rId23"/>
    <p:sldId id="272" r:id="rId24"/>
    <p:sldId id="274" r:id="rId25"/>
    <p:sldId id="273" r:id="rId26"/>
    <p:sldId id="275" r:id="rId27"/>
    <p:sldId id="276" r:id="rId28"/>
    <p:sldId id="277" r:id="rId29"/>
    <p:sldId id="278" r:id="rId30"/>
    <p:sldId id="262" r:id="rId31"/>
    <p:sldId id="279" r:id="rId32"/>
    <p:sldId id="263" r:id="rId33"/>
    <p:sldId id="487" r:id="rId34"/>
    <p:sldId id="472"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E655E"/>
    <a:srgbClr val="488EC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E9639D4-E3E2-4D34-9284-5A2195B3D0D7}" styleName="Style clair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Style léger 2 - Accentuation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91" autoAdjust="0"/>
    <p:restoredTop sz="94660"/>
  </p:normalViewPr>
  <p:slideViewPr>
    <p:cSldViewPr snapToGrid="0">
      <p:cViewPr varScale="1">
        <p:scale>
          <a:sx n="61" d="100"/>
          <a:sy n="61" d="100"/>
        </p:scale>
        <p:origin x="756"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heme" Target="theme/theme1.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8" Type="http://schemas.openxmlformats.org/officeDocument/2006/relationships/slide" Target="slides/slide4.xml"/><Relationship Id="rId3" Type="http://schemas.openxmlformats.org/officeDocument/2006/relationships/customXml" Target="../customXml/item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522FA00-914B-D048-9851-104E7310B307}" type="datetimeFigureOut">
              <a:rPr lang="en-US" smtClean="0"/>
              <a:t>10/17/2022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032700E-F836-F843-9466-8C65D46A26AD}" type="slidenum">
              <a:rPr lang="en-US" smtClean="0"/>
              <a:t>‹#›</a:t>
            </a:fld>
            <a:endParaRPr lang="en-US"/>
          </a:p>
        </p:txBody>
      </p:sp>
    </p:spTree>
    <p:extLst>
      <p:ext uri="{BB962C8B-B14F-4D97-AF65-F5344CB8AC3E}">
        <p14:creationId xmlns:p14="http://schemas.microsoft.com/office/powerpoint/2010/main" val="11290850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12.png"/><Relationship Id="rId5" Type="http://schemas.openxmlformats.org/officeDocument/2006/relationships/image" Target="../media/image2.png"/><Relationship Id="rId4"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13.png"/><Relationship Id="rId5" Type="http://schemas.openxmlformats.org/officeDocument/2006/relationships/image" Target="../media/image2.png"/><Relationship Id="rId4"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0.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11.png"/><Relationship Id="rId4"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12.png"/><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13.png"/><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15.png"/><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16.png"/><Relationship Id="rId4"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png"/><Relationship Id="rId1" Type="http://schemas.openxmlformats.org/officeDocument/2006/relationships/slideMaster" Target="../slideMasters/slideMaster1.xml"/><Relationship Id="rId5" Type="http://schemas.openxmlformats.org/officeDocument/2006/relationships/image" Target="../media/image17.png"/><Relationship Id="rId4"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png"/><Relationship Id="rId1" Type="http://schemas.openxmlformats.org/officeDocument/2006/relationships/slideMaster" Target="../slideMasters/slideMaster1.xml"/><Relationship Id="rId5" Type="http://schemas.openxmlformats.org/officeDocument/2006/relationships/image" Target="../media/image17.png"/><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png"/><Relationship Id="rId1" Type="http://schemas.openxmlformats.org/officeDocument/2006/relationships/slideMaster" Target="../slideMasters/slideMaster1.xml"/><Relationship Id="rId5" Type="http://schemas.openxmlformats.org/officeDocument/2006/relationships/image" Target="../media/image17.png"/><Relationship Id="rId4" Type="http://schemas.openxmlformats.org/officeDocument/2006/relationships/image" Target="../media/image2.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8.png"/><Relationship Id="rId1" Type="http://schemas.openxmlformats.org/officeDocument/2006/relationships/slideMaster" Target="../slideMasters/slideMaster1.xml"/><Relationship Id="rId6" Type="http://schemas.openxmlformats.org/officeDocument/2006/relationships/image" Target="../media/image16.png"/><Relationship Id="rId5" Type="http://schemas.openxmlformats.org/officeDocument/2006/relationships/image" Target="../media/image14.png"/><Relationship Id="rId4"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17.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11.png"/><Relationship Id="rId4" Type="http://schemas.openxmlformats.org/officeDocument/2006/relationships/image" Target="../media/image2.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12.png"/><Relationship Id="rId4" Type="http://schemas.openxmlformats.org/officeDocument/2006/relationships/image" Target="../media/image2.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13.png"/><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15.png"/><Relationship Id="rId4" Type="http://schemas.openxmlformats.org/officeDocument/2006/relationships/image" Target="../media/image2.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19.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emf"/><Relationship Id="rId1" Type="http://schemas.openxmlformats.org/officeDocument/2006/relationships/slideMaster" Target="../slideMasters/slideMaster1.xml"/><Relationship Id="rId6" Type="http://schemas.openxmlformats.org/officeDocument/2006/relationships/image" Target="../media/image11.png"/><Relationship Id="rId5" Type="http://schemas.openxmlformats.org/officeDocument/2006/relationships/image" Target="../media/image2.png"/><Relationship Id="rId4"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green white">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alphaModFix/>
          </a:blip>
          <a:stretch>
            <a:fillRect/>
          </a:stretch>
        </p:blipFill>
        <p:spPr>
          <a:xfrm>
            <a:off x="3060500" y="1168999"/>
            <a:ext cx="6065892" cy="4661159"/>
          </a:xfrm>
          <a:prstGeom prst="rect">
            <a:avLst/>
          </a:prstGeom>
        </p:spPr>
      </p:pic>
      <p:sp>
        <p:nvSpPr>
          <p:cNvPr id="2" name="Title 1">
            <a:extLst>
              <a:ext uri="{FF2B5EF4-FFF2-40B4-BE49-F238E27FC236}">
                <a16:creationId xmlns:a16="http://schemas.microsoft.com/office/drawing/2014/main" id="{1E61A368-DB83-47C7-AA38-434AB4A82A88}"/>
              </a:ext>
            </a:extLst>
          </p:cNvPr>
          <p:cNvSpPr>
            <a:spLocks noGrp="1"/>
          </p:cNvSpPr>
          <p:nvPr>
            <p:ph type="title"/>
          </p:nvPr>
        </p:nvSpPr>
        <p:spPr>
          <a:xfrm>
            <a:off x="514800" y="2602800"/>
            <a:ext cx="11228400" cy="1519200"/>
          </a:xfrm>
          <a:prstGeom prst="rect">
            <a:avLst/>
          </a:prstGeom>
        </p:spPr>
        <p:txBody>
          <a:bodyPr anchor="ctr" anchorCtr="0"/>
          <a:lstStyle>
            <a:lvl1pPr algn="ctr">
              <a:lnSpc>
                <a:spcPct val="100000"/>
              </a:lnSpc>
              <a:defRPr sz="14950"/>
            </a:lvl1pPr>
          </a:lstStyle>
          <a:p>
            <a:r>
              <a:rPr lang="en-US"/>
              <a:t>Click to edit Master title style</a:t>
            </a:r>
            <a:endParaRPr lang="en-GB" dirty="0"/>
          </a:p>
        </p:txBody>
      </p:sp>
      <p:sp>
        <p:nvSpPr>
          <p:cNvPr id="4" name="Date Placeholder 3">
            <a:extLst>
              <a:ext uri="{FF2B5EF4-FFF2-40B4-BE49-F238E27FC236}">
                <a16:creationId xmlns:a16="http://schemas.microsoft.com/office/drawing/2014/main" id="{1D0EAB7C-A067-4E14-9993-05B3F8CCEFC4}"/>
              </a:ext>
            </a:extLst>
          </p:cNvPr>
          <p:cNvSpPr>
            <a:spLocks noGrp="1"/>
          </p:cNvSpPr>
          <p:nvPr>
            <p:ph type="dt" sz="half" idx="10"/>
          </p:nvPr>
        </p:nvSpPr>
        <p:spPr>
          <a:xfrm>
            <a:off x="514800" y="806400"/>
            <a:ext cx="2743200" cy="365125"/>
          </a:xfrm>
          <a:prstGeom prst="rect">
            <a:avLst/>
          </a:prstGeom>
        </p:spPr>
        <p:txBody>
          <a:bodyPr lIns="0" tIns="0" rIns="0" bIns="0"/>
          <a:lstStyle>
            <a:lvl1pPr>
              <a:defRPr sz="2070"/>
            </a:lvl1pPr>
          </a:lstStyle>
          <a:p>
            <a:fld id="{AB946FCE-CD33-40F3-99C8-62083596779E}" type="datetime4">
              <a:rPr lang="en-GB" smtClean="0"/>
              <a:pPr/>
              <a:t>17 October 2022</a:t>
            </a:fld>
            <a:endParaRPr lang="en-GB" dirty="0"/>
          </a:p>
        </p:txBody>
      </p:sp>
      <p:pic>
        <p:nvPicPr>
          <p:cNvPr id="10" name="Picture 9">
            <a:extLst>
              <a:ext uri="{FF2B5EF4-FFF2-40B4-BE49-F238E27FC236}">
                <a16:creationId xmlns:a16="http://schemas.microsoft.com/office/drawing/2014/main" id="{A721C32D-85C3-4AF9-B8D5-F12789CCC84E}"/>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7866000" y="392400"/>
            <a:ext cx="3466800" cy="902130"/>
          </a:xfrm>
          <a:prstGeom prst="rect">
            <a:avLst/>
          </a:prstGeom>
        </p:spPr>
      </p:pic>
    </p:spTree>
    <p:extLst>
      <p:ext uri="{BB962C8B-B14F-4D97-AF65-F5344CB8AC3E}">
        <p14:creationId xmlns:p14="http://schemas.microsoft.com/office/powerpoint/2010/main" val="3865746080"/>
      </p:ext>
    </p:extLst>
  </p:cSld>
  <p:clrMapOvr>
    <a:masterClrMapping/>
  </p:clrMapOvr>
  <p:hf sldNum="0" hdr="0" ftr="0"/>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1 column - coral chevron">
    <p:spTree>
      <p:nvGrpSpPr>
        <p:cNvPr id="1" name=""/>
        <p:cNvGrpSpPr/>
        <p:nvPr/>
      </p:nvGrpSpPr>
      <p:grpSpPr>
        <a:xfrm>
          <a:off x="0" y="0"/>
          <a:ext cx="0" cy="0"/>
          <a:chOff x="0" y="0"/>
          <a:chExt cx="0" cy="0"/>
        </a:xfrm>
      </p:grpSpPr>
      <p:pic>
        <p:nvPicPr>
          <p:cNvPr id="15" name="Picture 14"/>
          <p:cNvPicPr>
            <a:picLocks noChangeAspect="1"/>
          </p:cNvPicPr>
          <p:nvPr userDrawn="1"/>
        </p:nvPicPr>
        <p:blipFill>
          <a:blip r:embed="rId2">
            <a:alphaModFix amt="20000"/>
            <a:extLst>
              <a:ext uri="{28A0092B-C50C-407E-A947-70E740481C1C}">
                <a14:useLocalDpi xmlns:a14="http://schemas.microsoft.com/office/drawing/2010/main" val="0"/>
              </a:ext>
            </a:extLst>
          </a:blip>
          <a:stretch>
            <a:fillRect/>
          </a:stretch>
        </p:blipFill>
        <p:spPr>
          <a:xfrm>
            <a:off x="3048461" y="1170972"/>
            <a:ext cx="6078914" cy="4666641"/>
          </a:xfrm>
          <a:prstGeom prst="rect">
            <a:avLst/>
          </a:prstGeom>
        </p:spPr>
      </p:pic>
      <p:pic>
        <p:nvPicPr>
          <p:cNvPr id="12" name="Picture 11">
            <a:extLst>
              <a:ext uri="{FF2B5EF4-FFF2-40B4-BE49-F238E27FC236}">
                <a16:creationId xmlns:a16="http://schemas.microsoft.com/office/drawing/2014/main" id="{A1137DBE-3DCB-461E-8748-28DDBCC2B318}"/>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0" y="10033"/>
            <a:ext cx="12192000" cy="6336792"/>
          </a:xfrm>
          <a:prstGeom prst="rect">
            <a:avLst/>
          </a:prstGeom>
        </p:spPr>
      </p:pic>
      <p:sp>
        <p:nvSpPr>
          <p:cNvPr id="8" name="Rectangle 7">
            <a:extLst>
              <a:ext uri="{FF2B5EF4-FFF2-40B4-BE49-F238E27FC236}">
                <a16:creationId xmlns:a16="http://schemas.microsoft.com/office/drawing/2014/main" id="{C9371DAE-A209-4F99-8998-011EBCC6FC9F}"/>
              </a:ext>
            </a:extLst>
          </p:cNvPr>
          <p:cNvSpPr/>
          <p:nvPr userDrawn="1"/>
        </p:nvSpPr>
        <p:spPr>
          <a:xfrm>
            <a:off x="0" y="6348923"/>
            <a:ext cx="12192000" cy="522000"/>
          </a:xfrm>
          <a:prstGeom prst="rect">
            <a:avLst/>
          </a:prstGeom>
          <a:solidFill>
            <a:srgbClr val="3637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en-GB"/>
          </a:p>
        </p:txBody>
      </p:sp>
      <p:pic>
        <p:nvPicPr>
          <p:cNvPr id="9" name="Picture 8">
            <a:extLst>
              <a:ext uri="{FF2B5EF4-FFF2-40B4-BE49-F238E27FC236}">
                <a16:creationId xmlns:a16="http://schemas.microsoft.com/office/drawing/2014/main" id="{D3559C2F-91B3-4E84-B4E9-A061D33D4EE1}"/>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522" y="6346825"/>
            <a:ext cx="12192000" cy="521208"/>
          </a:xfrm>
          <a:prstGeom prst="rect">
            <a:avLst/>
          </a:prstGeom>
        </p:spPr>
      </p:pic>
      <p:sp>
        <p:nvSpPr>
          <p:cNvPr id="11" name="Slide Number Placeholder 5">
            <a:extLst>
              <a:ext uri="{FF2B5EF4-FFF2-40B4-BE49-F238E27FC236}">
                <a16:creationId xmlns:a16="http://schemas.microsoft.com/office/drawing/2014/main" id="{8F84C52A-A232-44B0-91E1-6C35437E881A}"/>
              </a:ext>
            </a:extLst>
          </p:cNvPr>
          <p:cNvSpPr txBox="1">
            <a:spLocks/>
          </p:cNvSpPr>
          <p:nvPr userDrawn="1"/>
        </p:nvSpPr>
        <p:spPr>
          <a:xfrm>
            <a:off x="11174400" y="6348923"/>
            <a:ext cx="500400" cy="501650"/>
          </a:xfrm>
          <a:prstGeom prst="rect">
            <a:avLst/>
          </a:prstGeom>
        </p:spPr>
        <p:txBody>
          <a:bodyPr vert="horz" lIns="0" tIns="0" rIns="0" bIns="0" rtlCol="0" anchor="ctr">
            <a:normAutofit/>
          </a:bodyPr>
          <a:lstStyle>
            <a:defPPr>
              <a:defRPr lang="en-US"/>
            </a:defPPr>
            <a:lvl1pPr marL="0" algn="r" defTabSz="914400" rtl="0" eaLnBrk="1" latinLnBrk="0" hangingPunct="1">
              <a:lnSpc>
                <a:spcPts val="1900"/>
              </a:lnSpc>
              <a:defRPr sz="9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3865ED3-5985-4D19-8FFA-E2B1DCF4EC52}" type="slidenum">
              <a:rPr lang="en-GB" smtClean="0"/>
              <a:pPr/>
              <a:t>‹#›</a:t>
            </a:fld>
            <a:endParaRPr lang="en-GB"/>
          </a:p>
        </p:txBody>
      </p:sp>
      <p:pic>
        <p:nvPicPr>
          <p:cNvPr id="14" name="Picture 13">
            <a:extLst>
              <a:ext uri="{FF2B5EF4-FFF2-40B4-BE49-F238E27FC236}">
                <a16:creationId xmlns:a16="http://schemas.microsoft.com/office/drawing/2014/main" id="{1AA6D8F6-1179-4A3E-B426-3B2F125F163E}"/>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517200" y="6423209"/>
            <a:ext cx="1472965" cy="383295"/>
          </a:xfrm>
          <a:prstGeom prst="rect">
            <a:avLst/>
          </a:prstGeom>
        </p:spPr>
      </p:pic>
      <p:sp>
        <p:nvSpPr>
          <p:cNvPr id="16" name="Title 1">
            <a:extLst>
              <a:ext uri="{FF2B5EF4-FFF2-40B4-BE49-F238E27FC236}">
                <a16:creationId xmlns:a16="http://schemas.microsoft.com/office/drawing/2014/main" id="{001849FF-D1BD-4B43-80E5-706DB49E99E8}"/>
              </a:ext>
            </a:extLst>
          </p:cNvPr>
          <p:cNvSpPr>
            <a:spLocks noGrp="1"/>
          </p:cNvSpPr>
          <p:nvPr>
            <p:ph type="title"/>
          </p:nvPr>
        </p:nvSpPr>
        <p:spPr>
          <a:xfrm>
            <a:off x="522000" y="842400"/>
            <a:ext cx="5479200" cy="720000"/>
          </a:xfrm>
          <a:prstGeom prst="rect">
            <a:avLst/>
          </a:prstGeom>
        </p:spPr>
        <p:txBody>
          <a:bodyPr vert="horz" lIns="0" tIns="0" rIns="0" bIns="0" rtlCol="0" anchor="t" anchorCtr="0">
            <a:normAutofit/>
          </a:bodyPr>
          <a:lstStyle>
            <a:lvl1pPr>
              <a:defRPr lang="en-GB">
                <a:solidFill>
                  <a:schemeClr val="accent2"/>
                </a:solidFill>
              </a:defRPr>
            </a:lvl1pPr>
          </a:lstStyle>
          <a:p>
            <a:pPr lvl="0">
              <a:lnSpc>
                <a:spcPts val="3250"/>
              </a:lnSpc>
            </a:pPr>
            <a:r>
              <a:rPr lang="en-US"/>
              <a:t>Click to edit Master title style</a:t>
            </a:r>
            <a:endParaRPr lang="en-GB" dirty="0"/>
          </a:p>
        </p:txBody>
      </p:sp>
      <p:pic>
        <p:nvPicPr>
          <p:cNvPr id="3" name="Picture 2"/>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1174400" y="80398"/>
            <a:ext cx="762002" cy="762002"/>
          </a:xfrm>
          <a:prstGeom prst="rect">
            <a:avLst/>
          </a:prstGeom>
        </p:spPr>
      </p:pic>
      <p:sp>
        <p:nvSpPr>
          <p:cNvPr id="20" name="Text Placeholder 14">
            <a:extLst>
              <a:ext uri="{FF2B5EF4-FFF2-40B4-BE49-F238E27FC236}">
                <a16:creationId xmlns:a16="http://schemas.microsoft.com/office/drawing/2014/main" id="{F810EB91-327E-4BC3-93A7-D326DD9D2310}"/>
              </a:ext>
            </a:extLst>
          </p:cNvPr>
          <p:cNvSpPr>
            <a:spLocks noGrp="1"/>
          </p:cNvSpPr>
          <p:nvPr>
            <p:ph type="body" sz="quarter" idx="14"/>
          </p:nvPr>
        </p:nvSpPr>
        <p:spPr>
          <a:xfrm>
            <a:off x="522287" y="1562399"/>
            <a:ext cx="10652114" cy="4368843"/>
          </a:xfrm>
        </p:spPr>
        <p:txBody>
          <a:bodyPr vert="horz" lIns="0" tIns="331200" rIns="0" bIns="0" rtlCol="0">
            <a:normAutofit/>
          </a:bodyPr>
          <a:lstStyle>
            <a:lvl1pPr marL="0" indent="0">
              <a:lnSpc>
                <a:spcPct val="100000"/>
              </a:lnSpc>
              <a:buNone/>
              <a:defRPr lang="en-US" dirty="0" smtClean="0">
                <a:solidFill>
                  <a:schemeClr val="tx2"/>
                </a:solidFill>
                <a:latin typeface="+mn-lt"/>
              </a:defRPr>
            </a:lvl1pPr>
            <a:lvl2pPr marL="432000" indent="-288000">
              <a:lnSpc>
                <a:spcPct val="100000"/>
              </a:lnSpc>
              <a:buClr>
                <a:schemeClr val="accent2"/>
              </a:buClr>
              <a:buSzPct val="90000"/>
              <a:buFont typeface="Wingdings" panose="05000000000000000000" pitchFamily="2" charset="2"/>
              <a:buChar char="n"/>
              <a:defRPr lang="en-US" dirty="0" smtClean="0">
                <a:solidFill>
                  <a:schemeClr val="tx2"/>
                </a:solidFill>
                <a:latin typeface="+mn-lt"/>
              </a:defRPr>
            </a:lvl2pPr>
            <a:lvl3pPr marL="576000" indent="-216000">
              <a:lnSpc>
                <a:spcPct val="100000"/>
              </a:lnSpc>
              <a:buClr>
                <a:schemeClr val="accent2"/>
              </a:buClr>
              <a:buFont typeface="Wingdings" panose="05000000000000000000" pitchFamily="2" charset="2"/>
              <a:buChar char="§"/>
              <a:defRPr sz="2300">
                <a:solidFill>
                  <a:schemeClr val="tx2"/>
                </a:solidFill>
              </a:defRPr>
            </a:lvl3pPr>
            <a:lvl4pPr marL="720000" indent="-216000">
              <a:lnSpc>
                <a:spcPct val="100000"/>
              </a:lnSpc>
              <a:buFont typeface="Arial" panose="020B0604020202020204" pitchFamily="34" charset="0"/>
              <a:buChar char="▪"/>
              <a:defRPr sz="2200" u="none" baseline="0">
                <a:solidFill>
                  <a:schemeClr val="tx2"/>
                </a:solidFill>
              </a:defRPr>
            </a:lvl4pPr>
            <a:lvl5pPr marL="864000" indent="-216000">
              <a:lnSpc>
                <a:spcPct val="100000"/>
              </a:lnSpc>
              <a:buClrTx/>
              <a:buSzPct val="80000"/>
              <a:buFont typeface="Arial" panose="020B0604020202020204" pitchFamily="34" charset="0"/>
              <a:buChar char="▫"/>
              <a:defRPr lang="en-US" sz="2100" kern="1200" dirty="0">
                <a:solidFill>
                  <a:schemeClr val="tx2"/>
                </a:solidFill>
                <a:latin typeface="+mn-lt"/>
                <a:ea typeface="+mn-ea"/>
                <a:cs typeface="+mn-cs"/>
              </a:defRPr>
            </a:lvl5pPr>
            <a:lvl6pPr>
              <a:lnSpc>
                <a:spcPct val="100000"/>
              </a:lnSpc>
              <a:buClr>
                <a:schemeClr val="tx2"/>
              </a:buClr>
              <a:buSzPct val="90000"/>
              <a:defRPr lang="en-US" sz="2400" kern="1200" dirty="0">
                <a:solidFill>
                  <a:schemeClr val="tx2"/>
                </a:solidFill>
                <a:latin typeface="+mn-lt"/>
                <a:ea typeface="+mn-ea"/>
                <a:cs typeface="+mn-cs"/>
              </a:defRPr>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1 column - blue chevron">
    <p:spTree>
      <p:nvGrpSpPr>
        <p:cNvPr id="1" name=""/>
        <p:cNvGrpSpPr/>
        <p:nvPr/>
      </p:nvGrpSpPr>
      <p:grpSpPr>
        <a:xfrm>
          <a:off x="0" y="0"/>
          <a:ext cx="0" cy="0"/>
          <a:chOff x="0" y="0"/>
          <a:chExt cx="0" cy="0"/>
        </a:xfrm>
      </p:grpSpPr>
      <p:pic>
        <p:nvPicPr>
          <p:cNvPr id="17" name="Picture 16"/>
          <p:cNvPicPr>
            <a:picLocks noChangeAspect="1"/>
          </p:cNvPicPr>
          <p:nvPr userDrawn="1"/>
        </p:nvPicPr>
        <p:blipFill>
          <a:blip r:embed="rId2">
            <a:alphaModFix amt="20000"/>
            <a:extLst>
              <a:ext uri="{28A0092B-C50C-407E-A947-70E740481C1C}">
                <a14:useLocalDpi xmlns:a14="http://schemas.microsoft.com/office/drawing/2010/main" val="0"/>
              </a:ext>
            </a:extLst>
          </a:blip>
          <a:stretch>
            <a:fillRect/>
          </a:stretch>
        </p:blipFill>
        <p:spPr>
          <a:xfrm>
            <a:off x="3029990" y="1165136"/>
            <a:ext cx="6105467" cy="4687025"/>
          </a:xfrm>
          <a:prstGeom prst="rect">
            <a:avLst/>
          </a:prstGeom>
        </p:spPr>
      </p:pic>
      <p:pic>
        <p:nvPicPr>
          <p:cNvPr id="12" name="Picture 11">
            <a:extLst>
              <a:ext uri="{FF2B5EF4-FFF2-40B4-BE49-F238E27FC236}">
                <a16:creationId xmlns:a16="http://schemas.microsoft.com/office/drawing/2014/main" id="{A1137DBE-3DCB-461E-8748-28DDBCC2B318}"/>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0" y="0"/>
            <a:ext cx="12192000" cy="6336792"/>
          </a:xfrm>
          <a:prstGeom prst="rect">
            <a:avLst/>
          </a:prstGeom>
        </p:spPr>
      </p:pic>
      <p:sp>
        <p:nvSpPr>
          <p:cNvPr id="8" name="Rectangle 7">
            <a:extLst>
              <a:ext uri="{FF2B5EF4-FFF2-40B4-BE49-F238E27FC236}">
                <a16:creationId xmlns:a16="http://schemas.microsoft.com/office/drawing/2014/main" id="{C9371DAE-A209-4F99-8998-011EBCC6FC9F}"/>
              </a:ext>
            </a:extLst>
          </p:cNvPr>
          <p:cNvSpPr/>
          <p:nvPr userDrawn="1"/>
        </p:nvSpPr>
        <p:spPr>
          <a:xfrm>
            <a:off x="0" y="6348923"/>
            <a:ext cx="12192000" cy="522000"/>
          </a:xfrm>
          <a:prstGeom prst="rect">
            <a:avLst/>
          </a:prstGeom>
          <a:solidFill>
            <a:srgbClr val="3637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en-GB"/>
          </a:p>
        </p:txBody>
      </p:sp>
      <p:pic>
        <p:nvPicPr>
          <p:cNvPr id="9" name="Picture 8">
            <a:extLst>
              <a:ext uri="{FF2B5EF4-FFF2-40B4-BE49-F238E27FC236}">
                <a16:creationId xmlns:a16="http://schemas.microsoft.com/office/drawing/2014/main" id="{D3559C2F-91B3-4E84-B4E9-A061D33D4EE1}"/>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522" y="6346825"/>
            <a:ext cx="12192000" cy="521208"/>
          </a:xfrm>
          <a:prstGeom prst="rect">
            <a:avLst/>
          </a:prstGeom>
        </p:spPr>
      </p:pic>
      <p:sp>
        <p:nvSpPr>
          <p:cNvPr id="11" name="Slide Number Placeholder 5">
            <a:extLst>
              <a:ext uri="{FF2B5EF4-FFF2-40B4-BE49-F238E27FC236}">
                <a16:creationId xmlns:a16="http://schemas.microsoft.com/office/drawing/2014/main" id="{8F84C52A-A232-44B0-91E1-6C35437E881A}"/>
              </a:ext>
            </a:extLst>
          </p:cNvPr>
          <p:cNvSpPr txBox="1">
            <a:spLocks/>
          </p:cNvSpPr>
          <p:nvPr userDrawn="1"/>
        </p:nvSpPr>
        <p:spPr>
          <a:xfrm>
            <a:off x="11174400" y="6348923"/>
            <a:ext cx="500400" cy="501650"/>
          </a:xfrm>
          <a:prstGeom prst="rect">
            <a:avLst/>
          </a:prstGeom>
        </p:spPr>
        <p:txBody>
          <a:bodyPr vert="horz" lIns="0" tIns="0" rIns="0" bIns="0" rtlCol="0" anchor="ctr">
            <a:normAutofit/>
          </a:bodyPr>
          <a:lstStyle>
            <a:defPPr>
              <a:defRPr lang="en-US"/>
            </a:defPPr>
            <a:lvl1pPr marL="0" algn="r" defTabSz="914400" rtl="0" eaLnBrk="1" latinLnBrk="0" hangingPunct="1">
              <a:lnSpc>
                <a:spcPts val="1900"/>
              </a:lnSpc>
              <a:defRPr sz="9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3865ED3-5985-4D19-8FFA-E2B1DCF4EC52}" type="slidenum">
              <a:rPr lang="en-GB" smtClean="0"/>
              <a:pPr/>
              <a:t>‹#›</a:t>
            </a:fld>
            <a:endParaRPr lang="en-GB"/>
          </a:p>
        </p:txBody>
      </p:sp>
      <p:sp>
        <p:nvSpPr>
          <p:cNvPr id="2" name="Title 1">
            <a:extLst>
              <a:ext uri="{FF2B5EF4-FFF2-40B4-BE49-F238E27FC236}">
                <a16:creationId xmlns:a16="http://schemas.microsoft.com/office/drawing/2014/main" id="{001849FF-D1BD-4B43-80E5-706DB49E99E8}"/>
              </a:ext>
            </a:extLst>
          </p:cNvPr>
          <p:cNvSpPr>
            <a:spLocks noGrp="1"/>
          </p:cNvSpPr>
          <p:nvPr>
            <p:ph type="title"/>
          </p:nvPr>
        </p:nvSpPr>
        <p:spPr>
          <a:xfrm>
            <a:off x="522000" y="842400"/>
            <a:ext cx="5479200" cy="720000"/>
          </a:xfrm>
          <a:prstGeom prst="rect">
            <a:avLst/>
          </a:prstGeom>
        </p:spPr>
        <p:txBody>
          <a:bodyPr vert="horz" lIns="0" tIns="0" rIns="0" bIns="0" rtlCol="0" anchor="t" anchorCtr="0">
            <a:normAutofit/>
          </a:bodyPr>
          <a:lstStyle>
            <a:lvl1pPr>
              <a:defRPr lang="en-GB">
                <a:solidFill>
                  <a:schemeClr val="accent3"/>
                </a:solidFill>
              </a:defRPr>
            </a:lvl1pPr>
          </a:lstStyle>
          <a:p>
            <a:pPr lvl="0">
              <a:lnSpc>
                <a:spcPts val="3250"/>
              </a:lnSpc>
            </a:pPr>
            <a:r>
              <a:rPr lang="en-US"/>
              <a:t>Click to edit Master title style</a:t>
            </a:r>
            <a:endParaRPr lang="en-GB" dirty="0"/>
          </a:p>
        </p:txBody>
      </p:sp>
      <p:pic>
        <p:nvPicPr>
          <p:cNvPr id="14" name="Picture 13">
            <a:extLst>
              <a:ext uri="{FF2B5EF4-FFF2-40B4-BE49-F238E27FC236}">
                <a16:creationId xmlns:a16="http://schemas.microsoft.com/office/drawing/2014/main" id="{1AA6D8F6-1179-4A3E-B426-3B2F125F163E}"/>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517200" y="6423209"/>
            <a:ext cx="1472965" cy="383295"/>
          </a:xfrm>
          <a:prstGeom prst="rect">
            <a:avLst/>
          </a:prstGeom>
        </p:spPr>
      </p:pic>
      <p:pic>
        <p:nvPicPr>
          <p:cNvPr id="16" name="Picture 15"/>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1174400" y="80398"/>
            <a:ext cx="762002" cy="762002"/>
          </a:xfrm>
          <a:prstGeom prst="rect">
            <a:avLst/>
          </a:prstGeom>
        </p:spPr>
      </p:pic>
      <p:sp>
        <p:nvSpPr>
          <p:cNvPr id="18" name="Text Placeholder 14">
            <a:extLst>
              <a:ext uri="{FF2B5EF4-FFF2-40B4-BE49-F238E27FC236}">
                <a16:creationId xmlns:a16="http://schemas.microsoft.com/office/drawing/2014/main" id="{F810EB91-327E-4BC3-93A7-D326DD9D2310}"/>
              </a:ext>
            </a:extLst>
          </p:cNvPr>
          <p:cNvSpPr>
            <a:spLocks noGrp="1"/>
          </p:cNvSpPr>
          <p:nvPr>
            <p:ph type="body" sz="quarter" idx="14"/>
          </p:nvPr>
        </p:nvSpPr>
        <p:spPr>
          <a:xfrm>
            <a:off x="522287" y="1562399"/>
            <a:ext cx="10652114" cy="4368843"/>
          </a:xfrm>
        </p:spPr>
        <p:txBody>
          <a:bodyPr vert="horz" lIns="0" tIns="331200" rIns="0" bIns="0" rtlCol="0">
            <a:normAutofit/>
          </a:bodyPr>
          <a:lstStyle>
            <a:lvl1pPr marL="0" indent="0">
              <a:lnSpc>
                <a:spcPct val="100000"/>
              </a:lnSpc>
              <a:buNone/>
              <a:defRPr lang="en-US" dirty="0" smtClean="0">
                <a:solidFill>
                  <a:schemeClr val="tx2"/>
                </a:solidFill>
                <a:latin typeface="+mn-lt"/>
              </a:defRPr>
            </a:lvl1pPr>
            <a:lvl2pPr marL="432000" indent="-288000">
              <a:lnSpc>
                <a:spcPct val="100000"/>
              </a:lnSpc>
              <a:buClr>
                <a:schemeClr val="accent3"/>
              </a:buClr>
              <a:buSzPct val="90000"/>
              <a:buFont typeface="Wingdings" panose="05000000000000000000" pitchFamily="2" charset="2"/>
              <a:buChar char="n"/>
              <a:defRPr lang="en-US" dirty="0" smtClean="0">
                <a:solidFill>
                  <a:schemeClr val="tx2"/>
                </a:solidFill>
                <a:latin typeface="+mn-lt"/>
              </a:defRPr>
            </a:lvl2pPr>
            <a:lvl3pPr marL="576000" indent="-216000">
              <a:lnSpc>
                <a:spcPct val="100000"/>
              </a:lnSpc>
              <a:buClr>
                <a:schemeClr val="accent3"/>
              </a:buClr>
              <a:buFont typeface="Wingdings" panose="05000000000000000000" pitchFamily="2" charset="2"/>
              <a:buChar char="§"/>
              <a:defRPr sz="2300">
                <a:solidFill>
                  <a:schemeClr val="tx2"/>
                </a:solidFill>
              </a:defRPr>
            </a:lvl3pPr>
            <a:lvl4pPr marL="720000" indent="-216000">
              <a:lnSpc>
                <a:spcPct val="100000"/>
              </a:lnSpc>
              <a:buFont typeface="Arial" panose="020B0604020202020204" pitchFamily="34" charset="0"/>
              <a:buChar char="▪"/>
              <a:defRPr sz="2200" u="none" baseline="0">
                <a:solidFill>
                  <a:schemeClr val="tx2"/>
                </a:solidFill>
              </a:defRPr>
            </a:lvl4pPr>
            <a:lvl5pPr marL="864000" indent="-216000">
              <a:lnSpc>
                <a:spcPct val="100000"/>
              </a:lnSpc>
              <a:buClrTx/>
              <a:buSzPct val="80000"/>
              <a:buFont typeface="Arial" panose="020B0604020202020204" pitchFamily="34" charset="0"/>
              <a:buChar char="▫"/>
              <a:defRPr lang="en-US" sz="2100" kern="1200" dirty="0">
                <a:solidFill>
                  <a:schemeClr val="tx2"/>
                </a:solidFill>
                <a:latin typeface="+mn-lt"/>
                <a:ea typeface="+mn-ea"/>
                <a:cs typeface="+mn-cs"/>
              </a:defRPr>
            </a:lvl5pPr>
            <a:lvl6pPr>
              <a:lnSpc>
                <a:spcPct val="100000"/>
              </a:lnSpc>
              <a:buClr>
                <a:schemeClr val="tx2"/>
              </a:buClr>
              <a:buSzPct val="90000"/>
              <a:defRPr lang="en-US" sz="2400" kern="1200" dirty="0">
                <a:solidFill>
                  <a:schemeClr val="tx2"/>
                </a:solidFill>
                <a:latin typeface="+mn-lt"/>
                <a:ea typeface="+mn-ea"/>
                <a:cs typeface="+mn-cs"/>
              </a:defRPr>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375103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1 column - yellow chevron">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62F77D4D-E681-40D2-88A8-3771083787E0}"/>
              </a:ext>
            </a:extLst>
          </p:cNvPr>
          <p:cNvPicPr>
            <a:picLocks noChangeAspect="1"/>
          </p:cNvPicPr>
          <p:nvPr userDrawn="1"/>
        </p:nvPicPr>
        <p:blipFill>
          <a:blip r:embed="rId2" cstate="print">
            <a:alphaModFix amt="20000"/>
            <a:extLst>
              <a:ext uri="{28A0092B-C50C-407E-A947-70E740481C1C}">
                <a14:useLocalDpi xmlns:a14="http://schemas.microsoft.com/office/drawing/2010/main"/>
              </a:ext>
            </a:extLst>
          </a:blip>
          <a:stretch>
            <a:fillRect/>
          </a:stretch>
        </p:blipFill>
        <p:spPr>
          <a:xfrm>
            <a:off x="3031200" y="1166400"/>
            <a:ext cx="6098400" cy="4658373"/>
          </a:xfrm>
          <a:prstGeom prst="rect">
            <a:avLst/>
          </a:prstGeom>
        </p:spPr>
      </p:pic>
      <p:sp>
        <p:nvSpPr>
          <p:cNvPr id="8" name="Rectangle 7">
            <a:extLst>
              <a:ext uri="{FF2B5EF4-FFF2-40B4-BE49-F238E27FC236}">
                <a16:creationId xmlns:a16="http://schemas.microsoft.com/office/drawing/2014/main" id="{C9371DAE-A209-4F99-8998-011EBCC6FC9F}"/>
              </a:ext>
            </a:extLst>
          </p:cNvPr>
          <p:cNvSpPr/>
          <p:nvPr userDrawn="1"/>
        </p:nvSpPr>
        <p:spPr>
          <a:xfrm>
            <a:off x="0" y="6348923"/>
            <a:ext cx="12192000" cy="522000"/>
          </a:xfrm>
          <a:prstGeom prst="rect">
            <a:avLst/>
          </a:prstGeom>
          <a:solidFill>
            <a:srgbClr val="3637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en-GB"/>
          </a:p>
        </p:txBody>
      </p:sp>
      <p:pic>
        <p:nvPicPr>
          <p:cNvPr id="9" name="Picture 8">
            <a:extLst>
              <a:ext uri="{FF2B5EF4-FFF2-40B4-BE49-F238E27FC236}">
                <a16:creationId xmlns:a16="http://schemas.microsoft.com/office/drawing/2014/main" id="{D3559C2F-91B3-4E84-B4E9-A061D33D4EE1}"/>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22" y="6346825"/>
            <a:ext cx="12192000" cy="521208"/>
          </a:xfrm>
          <a:prstGeom prst="rect">
            <a:avLst/>
          </a:prstGeom>
        </p:spPr>
      </p:pic>
      <p:sp>
        <p:nvSpPr>
          <p:cNvPr id="11" name="Slide Number Placeholder 5">
            <a:extLst>
              <a:ext uri="{FF2B5EF4-FFF2-40B4-BE49-F238E27FC236}">
                <a16:creationId xmlns:a16="http://schemas.microsoft.com/office/drawing/2014/main" id="{8F84C52A-A232-44B0-91E1-6C35437E881A}"/>
              </a:ext>
            </a:extLst>
          </p:cNvPr>
          <p:cNvSpPr txBox="1">
            <a:spLocks/>
          </p:cNvSpPr>
          <p:nvPr userDrawn="1"/>
        </p:nvSpPr>
        <p:spPr>
          <a:xfrm>
            <a:off x="11174400" y="6348923"/>
            <a:ext cx="500400" cy="501650"/>
          </a:xfrm>
          <a:prstGeom prst="rect">
            <a:avLst/>
          </a:prstGeom>
        </p:spPr>
        <p:txBody>
          <a:bodyPr vert="horz" lIns="0" tIns="0" rIns="0" bIns="0" rtlCol="0" anchor="ctr">
            <a:normAutofit/>
          </a:bodyPr>
          <a:lstStyle>
            <a:defPPr>
              <a:defRPr lang="en-US"/>
            </a:defPPr>
            <a:lvl1pPr marL="0" algn="r" defTabSz="914400" rtl="0" eaLnBrk="1" latinLnBrk="0" hangingPunct="1">
              <a:lnSpc>
                <a:spcPts val="1900"/>
              </a:lnSpc>
              <a:defRPr sz="9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3865ED3-5985-4D19-8FFA-E2B1DCF4EC52}" type="slidenum">
              <a:rPr lang="en-GB" smtClean="0"/>
              <a:pPr/>
              <a:t>‹#›</a:t>
            </a:fld>
            <a:endParaRPr lang="en-GB"/>
          </a:p>
        </p:txBody>
      </p:sp>
      <p:pic>
        <p:nvPicPr>
          <p:cNvPr id="12" name="Picture 11">
            <a:extLst>
              <a:ext uri="{FF2B5EF4-FFF2-40B4-BE49-F238E27FC236}">
                <a16:creationId xmlns:a16="http://schemas.microsoft.com/office/drawing/2014/main" id="{A1137DBE-3DCB-461E-8748-28DDBCC2B318}"/>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0" y="10033"/>
            <a:ext cx="12192000" cy="6336792"/>
          </a:xfrm>
          <a:prstGeom prst="rect">
            <a:avLst/>
          </a:prstGeom>
        </p:spPr>
      </p:pic>
      <p:sp>
        <p:nvSpPr>
          <p:cNvPr id="2" name="Title 1">
            <a:extLst>
              <a:ext uri="{FF2B5EF4-FFF2-40B4-BE49-F238E27FC236}">
                <a16:creationId xmlns:a16="http://schemas.microsoft.com/office/drawing/2014/main" id="{001849FF-D1BD-4B43-80E5-706DB49E99E8}"/>
              </a:ext>
            </a:extLst>
          </p:cNvPr>
          <p:cNvSpPr>
            <a:spLocks noGrp="1"/>
          </p:cNvSpPr>
          <p:nvPr>
            <p:ph type="title"/>
          </p:nvPr>
        </p:nvSpPr>
        <p:spPr>
          <a:xfrm>
            <a:off x="522000" y="842400"/>
            <a:ext cx="5468898" cy="720000"/>
          </a:xfrm>
          <a:prstGeom prst="rect">
            <a:avLst/>
          </a:prstGeom>
        </p:spPr>
        <p:txBody>
          <a:bodyPr vert="horz" lIns="0" tIns="0" rIns="0" bIns="0" rtlCol="0" anchor="t" anchorCtr="0">
            <a:normAutofit/>
          </a:bodyPr>
          <a:lstStyle>
            <a:lvl1pPr>
              <a:defRPr lang="en-GB">
                <a:solidFill>
                  <a:schemeClr val="tx2"/>
                </a:solidFill>
              </a:defRPr>
            </a:lvl1pPr>
          </a:lstStyle>
          <a:p>
            <a:pPr lvl="0">
              <a:lnSpc>
                <a:spcPts val="3250"/>
              </a:lnSpc>
            </a:pPr>
            <a:r>
              <a:rPr lang="en-US"/>
              <a:t>Click to edit Master title style</a:t>
            </a:r>
            <a:endParaRPr lang="en-GB" dirty="0"/>
          </a:p>
        </p:txBody>
      </p:sp>
      <p:pic>
        <p:nvPicPr>
          <p:cNvPr id="14" name="Picture 13">
            <a:extLst>
              <a:ext uri="{FF2B5EF4-FFF2-40B4-BE49-F238E27FC236}">
                <a16:creationId xmlns:a16="http://schemas.microsoft.com/office/drawing/2014/main" id="{1AA6D8F6-1179-4A3E-B426-3B2F125F163E}"/>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517200" y="6423209"/>
            <a:ext cx="1472965" cy="383295"/>
          </a:xfrm>
          <a:prstGeom prst="rect">
            <a:avLst/>
          </a:prstGeom>
        </p:spPr>
      </p:pic>
      <p:pic>
        <p:nvPicPr>
          <p:cNvPr id="17" name="Picture 16"/>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1174400" y="80398"/>
            <a:ext cx="762002" cy="762002"/>
          </a:xfrm>
          <a:prstGeom prst="rect">
            <a:avLst/>
          </a:prstGeom>
        </p:spPr>
      </p:pic>
      <p:sp>
        <p:nvSpPr>
          <p:cNvPr id="18" name="Text Placeholder 14">
            <a:extLst>
              <a:ext uri="{FF2B5EF4-FFF2-40B4-BE49-F238E27FC236}">
                <a16:creationId xmlns:a16="http://schemas.microsoft.com/office/drawing/2014/main" id="{F810EB91-327E-4BC3-93A7-D326DD9D2310}"/>
              </a:ext>
            </a:extLst>
          </p:cNvPr>
          <p:cNvSpPr>
            <a:spLocks noGrp="1"/>
          </p:cNvSpPr>
          <p:nvPr>
            <p:ph type="body" sz="quarter" idx="14"/>
          </p:nvPr>
        </p:nvSpPr>
        <p:spPr>
          <a:xfrm>
            <a:off x="522287" y="1562399"/>
            <a:ext cx="10652114" cy="4368843"/>
          </a:xfrm>
        </p:spPr>
        <p:txBody>
          <a:bodyPr vert="horz" lIns="0" tIns="331200" rIns="0" bIns="0" rtlCol="0">
            <a:normAutofit/>
          </a:bodyPr>
          <a:lstStyle>
            <a:lvl1pPr marL="0" indent="0">
              <a:lnSpc>
                <a:spcPct val="100000"/>
              </a:lnSpc>
              <a:buNone/>
              <a:defRPr lang="en-US" dirty="0" smtClean="0">
                <a:solidFill>
                  <a:schemeClr val="tx2"/>
                </a:solidFill>
                <a:latin typeface="+mn-lt"/>
              </a:defRPr>
            </a:lvl1pPr>
            <a:lvl2pPr marL="432000" indent="-288000">
              <a:lnSpc>
                <a:spcPct val="100000"/>
              </a:lnSpc>
              <a:buClr>
                <a:schemeClr val="accent5"/>
              </a:buClr>
              <a:buSzPct val="90000"/>
              <a:buFont typeface="Wingdings" panose="05000000000000000000" pitchFamily="2" charset="2"/>
              <a:buChar char="n"/>
              <a:defRPr lang="en-US" dirty="0" smtClean="0">
                <a:solidFill>
                  <a:schemeClr val="tx2"/>
                </a:solidFill>
                <a:latin typeface="+mn-lt"/>
              </a:defRPr>
            </a:lvl2pPr>
            <a:lvl3pPr marL="576000" indent="-216000">
              <a:lnSpc>
                <a:spcPct val="100000"/>
              </a:lnSpc>
              <a:buClr>
                <a:schemeClr val="accent5"/>
              </a:buClr>
              <a:buFont typeface="Wingdings" panose="05000000000000000000" pitchFamily="2" charset="2"/>
              <a:buChar char="§"/>
              <a:defRPr sz="2300">
                <a:solidFill>
                  <a:schemeClr val="tx2"/>
                </a:solidFill>
              </a:defRPr>
            </a:lvl3pPr>
            <a:lvl4pPr marL="720000" indent="-216000">
              <a:lnSpc>
                <a:spcPct val="100000"/>
              </a:lnSpc>
              <a:buFont typeface="Arial" panose="020B0604020202020204" pitchFamily="34" charset="0"/>
              <a:buChar char="▪"/>
              <a:defRPr sz="2200" u="none" baseline="0">
                <a:solidFill>
                  <a:schemeClr val="tx2"/>
                </a:solidFill>
              </a:defRPr>
            </a:lvl4pPr>
            <a:lvl5pPr marL="864000" indent="-216000">
              <a:lnSpc>
                <a:spcPct val="100000"/>
              </a:lnSpc>
              <a:buClrTx/>
              <a:buSzPct val="80000"/>
              <a:buFont typeface="Arial" panose="020B0604020202020204" pitchFamily="34" charset="0"/>
              <a:buChar char="▫"/>
              <a:defRPr lang="en-US" sz="2100" kern="1200" dirty="0">
                <a:solidFill>
                  <a:schemeClr val="tx2"/>
                </a:solidFill>
                <a:latin typeface="+mn-lt"/>
                <a:ea typeface="+mn-ea"/>
                <a:cs typeface="+mn-cs"/>
              </a:defRPr>
            </a:lvl5pPr>
            <a:lvl6pPr>
              <a:lnSpc>
                <a:spcPct val="100000"/>
              </a:lnSpc>
              <a:buClr>
                <a:schemeClr val="tx2"/>
              </a:buClr>
              <a:buSzPct val="90000"/>
              <a:defRPr lang="en-US" sz="2400" kern="1200" dirty="0">
                <a:solidFill>
                  <a:schemeClr val="tx2"/>
                </a:solidFill>
                <a:latin typeface="+mn-lt"/>
                <a:ea typeface="+mn-ea"/>
                <a:cs typeface="+mn-cs"/>
              </a:defRPr>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402033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1 column gree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9371DAE-A209-4F99-8998-011EBCC6FC9F}"/>
              </a:ext>
            </a:extLst>
          </p:cNvPr>
          <p:cNvSpPr/>
          <p:nvPr userDrawn="1"/>
        </p:nvSpPr>
        <p:spPr>
          <a:xfrm>
            <a:off x="0" y="6348923"/>
            <a:ext cx="12192000" cy="522000"/>
          </a:xfrm>
          <a:prstGeom prst="rect">
            <a:avLst/>
          </a:prstGeom>
          <a:solidFill>
            <a:srgbClr val="3637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en-GB"/>
          </a:p>
        </p:txBody>
      </p:sp>
      <p:pic>
        <p:nvPicPr>
          <p:cNvPr id="9" name="Picture 8">
            <a:extLst>
              <a:ext uri="{FF2B5EF4-FFF2-40B4-BE49-F238E27FC236}">
                <a16:creationId xmlns:a16="http://schemas.microsoft.com/office/drawing/2014/main" id="{D3559C2F-91B3-4E84-B4E9-A061D33D4EE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22" y="6346825"/>
            <a:ext cx="12192000" cy="521208"/>
          </a:xfrm>
          <a:prstGeom prst="rect">
            <a:avLst/>
          </a:prstGeom>
        </p:spPr>
      </p:pic>
      <p:pic>
        <p:nvPicPr>
          <p:cNvPr id="12" name="Picture 11">
            <a:extLst>
              <a:ext uri="{FF2B5EF4-FFF2-40B4-BE49-F238E27FC236}">
                <a16:creationId xmlns:a16="http://schemas.microsoft.com/office/drawing/2014/main" id="{A1137DBE-3DCB-461E-8748-28DDBCC2B318}"/>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0" y="0"/>
            <a:ext cx="12192000" cy="6336792"/>
          </a:xfrm>
          <a:prstGeom prst="rect">
            <a:avLst/>
          </a:prstGeom>
        </p:spPr>
      </p:pic>
      <p:sp>
        <p:nvSpPr>
          <p:cNvPr id="11" name="Slide Number Placeholder 5">
            <a:extLst>
              <a:ext uri="{FF2B5EF4-FFF2-40B4-BE49-F238E27FC236}">
                <a16:creationId xmlns:a16="http://schemas.microsoft.com/office/drawing/2014/main" id="{8F84C52A-A232-44B0-91E1-6C35437E881A}"/>
              </a:ext>
            </a:extLst>
          </p:cNvPr>
          <p:cNvSpPr txBox="1">
            <a:spLocks/>
          </p:cNvSpPr>
          <p:nvPr userDrawn="1"/>
        </p:nvSpPr>
        <p:spPr>
          <a:xfrm>
            <a:off x="11174400" y="6348923"/>
            <a:ext cx="500400" cy="501650"/>
          </a:xfrm>
          <a:prstGeom prst="rect">
            <a:avLst/>
          </a:prstGeom>
        </p:spPr>
        <p:txBody>
          <a:bodyPr vert="horz" lIns="0" tIns="0" rIns="0" bIns="0" rtlCol="0" anchor="ctr">
            <a:normAutofit/>
          </a:bodyPr>
          <a:lstStyle>
            <a:defPPr>
              <a:defRPr lang="en-US"/>
            </a:defPPr>
            <a:lvl1pPr marL="0" algn="r" defTabSz="914400" rtl="0" eaLnBrk="1" latinLnBrk="0" hangingPunct="1">
              <a:lnSpc>
                <a:spcPts val="1900"/>
              </a:lnSpc>
              <a:defRPr sz="9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3865ED3-5985-4D19-8FFA-E2B1DCF4EC52}" type="slidenum">
              <a:rPr lang="en-GB" smtClean="0"/>
              <a:pPr/>
              <a:t>‹#›</a:t>
            </a:fld>
            <a:endParaRPr lang="en-GB"/>
          </a:p>
        </p:txBody>
      </p:sp>
      <p:sp>
        <p:nvSpPr>
          <p:cNvPr id="2" name="Title 1">
            <a:extLst>
              <a:ext uri="{FF2B5EF4-FFF2-40B4-BE49-F238E27FC236}">
                <a16:creationId xmlns:a16="http://schemas.microsoft.com/office/drawing/2014/main" id="{001849FF-D1BD-4B43-80E5-706DB49E99E8}"/>
              </a:ext>
            </a:extLst>
          </p:cNvPr>
          <p:cNvSpPr>
            <a:spLocks noGrp="1"/>
          </p:cNvSpPr>
          <p:nvPr>
            <p:ph type="title"/>
          </p:nvPr>
        </p:nvSpPr>
        <p:spPr>
          <a:xfrm>
            <a:off x="522000" y="842400"/>
            <a:ext cx="5479200" cy="720000"/>
          </a:xfrm>
          <a:prstGeom prst="rect">
            <a:avLst/>
          </a:prstGeom>
        </p:spPr>
        <p:txBody>
          <a:bodyPr vert="horz" lIns="0" tIns="0" rIns="0" bIns="0" rtlCol="0" anchor="t" anchorCtr="0">
            <a:normAutofit/>
          </a:bodyPr>
          <a:lstStyle>
            <a:lvl1pPr>
              <a:defRPr lang="en-GB">
                <a:solidFill>
                  <a:schemeClr val="accent1"/>
                </a:solidFill>
              </a:defRPr>
            </a:lvl1pPr>
          </a:lstStyle>
          <a:p>
            <a:pPr lvl="0">
              <a:lnSpc>
                <a:spcPts val="3250"/>
              </a:lnSpc>
            </a:pPr>
            <a:r>
              <a:rPr lang="en-US"/>
              <a:t>Click to edit Master title style</a:t>
            </a:r>
            <a:endParaRPr lang="en-GB" dirty="0"/>
          </a:p>
        </p:txBody>
      </p:sp>
      <p:pic>
        <p:nvPicPr>
          <p:cNvPr id="14" name="Picture 13">
            <a:extLst>
              <a:ext uri="{FF2B5EF4-FFF2-40B4-BE49-F238E27FC236}">
                <a16:creationId xmlns:a16="http://schemas.microsoft.com/office/drawing/2014/main" id="{1AA6D8F6-1179-4A3E-B426-3B2F125F163E}"/>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17200" y="6423209"/>
            <a:ext cx="1472965" cy="383295"/>
          </a:xfrm>
          <a:prstGeom prst="rect">
            <a:avLst/>
          </a:prstGeom>
        </p:spPr>
      </p:pic>
      <p:pic>
        <p:nvPicPr>
          <p:cNvPr id="10" name="Picture 9"/>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1174400" y="80398"/>
            <a:ext cx="762002" cy="762002"/>
          </a:xfrm>
          <a:prstGeom prst="rect">
            <a:avLst/>
          </a:prstGeom>
        </p:spPr>
      </p:pic>
      <p:sp>
        <p:nvSpPr>
          <p:cNvPr id="16" name="Text Placeholder 14">
            <a:extLst>
              <a:ext uri="{FF2B5EF4-FFF2-40B4-BE49-F238E27FC236}">
                <a16:creationId xmlns:a16="http://schemas.microsoft.com/office/drawing/2014/main" id="{F810EB91-327E-4BC3-93A7-D326DD9D2310}"/>
              </a:ext>
            </a:extLst>
          </p:cNvPr>
          <p:cNvSpPr>
            <a:spLocks noGrp="1"/>
          </p:cNvSpPr>
          <p:nvPr>
            <p:ph type="body" sz="quarter" idx="14"/>
          </p:nvPr>
        </p:nvSpPr>
        <p:spPr>
          <a:xfrm>
            <a:off x="522287" y="1562399"/>
            <a:ext cx="10652114" cy="4368843"/>
          </a:xfrm>
        </p:spPr>
        <p:txBody>
          <a:bodyPr vert="horz" lIns="0" tIns="331200" rIns="0" bIns="0" rtlCol="0">
            <a:normAutofit/>
          </a:bodyPr>
          <a:lstStyle>
            <a:lvl1pPr marL="0" indent="0">
              <a:lnSpc>
                <a:spcPct val="100000"/>
              </a:lnSpc>
              <a:buNone/>
              <a:defRPr lang="en-US" dirty="0" smtClean="0">
                <a:solidFill>
                  <a:schemeClr val="tx2"/>
                </a:solidFill>
                <a:latin typeface="+mn-lt"/>
              </a:defRPr>
            </a:lvl1pPr>
            <a:lvl2pPr marL="432000" indent="-288000">
              <a:lnSpc>
                <a:spcPct val="100000"/>
              </a:lnSpc>
              <a:buClr>
                <a:schemeClr val="accent1"/>
              </a:buClr>
              <a:buSzPct val="90000"/>
              <a:buFont typeface="Wingdings" panose="05000000000000000000" pitchFamily="2" charset="2"/>
              <a:buChar char="n"/>
              <a:defRPr lang="en-US" dirty="0" smtClean="0">
                <a:solidFill>
                  <a:schemeClr val="tx2"/>
                </a:solidFill>
                <a:latin typeface="+mn-lt"/>
              </a:defRPr>
            </a:lvl2pPr>
            <a:lvl3pPr marL="576000" indent="-216000">
              <a:lnSpc>
                <a:spcPct val="100000"/>
              </a:lnSpc>
              <a:buClr>
                <a:schemeClr val="accent1"/>
              </a:buClr>
              <a:buFont typeface="Wingdings" panose="05000000000000000000" pitchFamily="2" charset="2"/>
              <a:buChar char="§"/>
              <a:defRPr sz="2300">
                <a:solidFill>
                  <a:schemeClr val="tx2"/>
                </a:solidFill>
              </a:defRPr>
            </a:lvl3pPr>
            <a:lvl4pPr marL="720000" indent="-216000">
              <a:lnSpc>
                <a:spcPct val="100000"/>
              </a:lnSpc>
              <a:buFont typeface="Arial" panose="020B0604020202020204" pitchFamily="34" charset="0"/>
              <a:buChar char="▪"/>
              <a:defRPr sz="2200" u="none" baseline="0">
                <a:solidFill>
                  <a:schemeClr val="tx2"/>
                </a:solidFill>
              </a:defRPr>
            </a:lvl4pPr>
            <a:lvl5pPr marL="864000" indent="-216000">
              <a:lnSpc>
                <a:spcPct val="100000"/>
              </a:lnSpc>
              <a:buClrTx/>
              <a:buSzPct val="80000"/>
              <a:buFont typeface="Arial" panose="020B0604020202020204" pitchFamily="34" charset="0"/>
              <a:buChar char="▫"/>
              <a:defRPr lang="en-US" sz="2100" kern="1200" dirty="0">
                <a:solidFill>
                  <a:schemeClr val="tx2"/>
                </a:solidFill>
                <a:latin typeface="+mn-lt"/>
                <a:ea typeface="+mn-ea"/>
                <a:cs typeface="+mn-cs"/>
              </a:defRPr>
            </a:lvl5pPr>
            <a:lvl6pPr>
              <a:lnSpc>
                <a:spcPct val="100000"/>
              </a:lnSpc>
              <a:buClr>
                <a:schemeClr val="tx2"/>
              </a:buClr>
              <a:buSzPct val="90000"/>
              <a:defRPr lang="en-US" sz="2400" kern="1200" dirty="0">
                <a:solidFill>
                  <a:schemeClr val="tx2"/>
                </a:solidFill>
                <a:latin typeface="+mn-lt"/>
                <a:ea typeface="+mn-ea"/>
                <a:cs typeface="+mn-cs"/>
              </a:defRPr>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182772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1 column coral">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9371DAE-A209-4F99-8998-011EBCC6FC9F}"/>
              </a:ext>
            </a:extLst>
          </p:cNvPr>
          <p:cNvSpPr/>
          <p:nvPr userDrawn="1"/>
        </p:nvSpPr>
        <p:spPr>
          <a:xfrm>
            <a:off x="0" y="6348923"/>
            <a:ext cx="12192000" cy="522000"/>
          </a:xfrm>
          <a:prstGeom prst="rect">
            <a:avLst/>
          </a:prstGeom>
          <a:solidFill>
            <a:srgbClr val="3637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en-GB"/>
          </a:p>
        </p:txBody>
      </p:sp>
      <p:pic>
        <p:nvPicPr>
          <p:cNvPr id="9" name="Picture 8">
            <a:extLst>
              <a:ext uri="{FF2B5EF4-FFF2-40B4-BE49-F238E27FC236}">
                <a16:creationId xmlns:a16="http://schemas.microsoft.com/office/drawing/2014/main" id="{D3559C2F-91B3-4E84-B4E9-A061D33D4EE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22" y="6346825"/>
            <a:ext cx="12192000" cy="521208"/>
          </a:xfrm>
          <a:prstGeom prst="rect">
            <a:avLst/>
          </a:prstGeom>
        </p:spPr>
      </p:pic>
      <p:sp>
        <p:nvSpPr>
          <p:cNvPr id="11" name="Slide Number Placeholder 5">
            <a:extLst>
              <a:ext uri="{FF2B5EF4-FFF2-40B4-BE49-F238E27FC236}">
                <a16:creationId xmlns:a16="http://schemas.microsoft.com/office/drawing/2014/main" id="{8F84C52A-A232-44B0-91E1-6C35437E881A}"/>
              </a:ext>
            </a:extLst>
          </p:cNvPr>
          <p:cNvSpPr txBox="1">
            <a:spLocks/>
          </p:cNvSpPr>
          <p:nvPr userDrawn="1"/>
        </p:nvSpPr>
        <p:spPr>
          <a:xfrm>
            <a:off x="11174400" y="6348923"/>
            <a:ext cx="500400" cy="501650"/>
          </a:xfrm>
          <a:prstGeom prst="rect">
            <a:avLst/>
          </a:prstGeom>
        </p:spPr>
        <p:txBody>
          <a:bodyPr vert="horz" lIns="0" tIns="0" rIns="0" bIns="0" rtlCol="0" anchor="ctr">
            <a:normAutofit/>
          </a:bodyPr>
          <a:lstStyle>
            <a:defPPr>
              <a:defRPr lang="en-US"/>
            </a:defPPr>
            <a:lvl1pPr marL="0" algn="r" defTabSz="914400" rtl="0" eaLnBrk="1" latinLnBrk="0" hangingPunct="1">
              <a:lnSpc>
                <a:spcPts val="1900"/>
              </a:lnSpc>
              <a:defRPr sz="9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3865ED3-5985-4D19-8FFA-E2B1DCF4EC52}" type="slidenum">
              <a:rPr lang="en-GB" smtClean="0"/>
              <a:pPr/>
              <a:t>‹#›</a:t>
            </a:fld>
            <a:endParaRPr lang="en-GB"/>
          </a:p>
        </p:txBody>
      </p:sp>
      <p:pic>
        <p:nvPicPr>
          <p:cNvPr id="12" name="Picture 11">
            <a:extLst>
              <a:ext uri="{FF2B5EF4-FFF2-40B4-BE49-F238E27FC236}">
                <a16:creationId xmlns:a16="http://schemas.microsoft.com/office/drawing/2014/main" id="{A1137DBE-3DCB-461E-8748-28DDBCC2B318}"/>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0" y="10033"/>
            <a:ext cx="12192000" cy="6336792"/>
          </a:xfrm>
          <a:prstGeom prst="rect">
            <a:avLst/>
          </a:prstGeom>
        </p:spPr>
      </p:pic>
      <p:sp>
        <p:nvSpPr>
          <p:cNvPr id="2" name="Title 1">
            <a:extLst>
              <a:ext uri="{FF2B5EF4-FFF2-40B4-BE49-F238E27FC236}">
                <a16:creationId xmlns:a16="http://schemas.microsoft.com/office/drawing/2014/main" id="{001849FF-D1BD-4B43-80E5-706DB49E99E8}"/>
              </a:ext>
            </a:extLst>
          </p:cNvPr>
          <p:cNvSpPr>
            <a:spLocks noGrp="1"/>
          </p:cNvSpPr>
          <p:nvPr>
            <p:ph type="title"/>
          </p:nvPr>
        </p:nvSpPr>
        <p:spPr>
          <a:xfrm>
            <a:off x="522000" y="842400"/>
            <a:ext cx="5479200" cy="720000"/>
          </a:xfrm>
          <a:prstGeom prst="rect">
            <a:avLst/>
          </a:prstGeom>
        </p:spPr>
        <p:txBody>
          <a:bodyPr vert="horz" lIns="0" tIns="0" rIns="0" bIns="0" rtlCol="0" anchor="t" anchorCtr="0">
            <a:normAutofit/>
          </a:bodyPr>
          <a:lstStyle>
            <a:lvl1pPr>
              <a:defRPr lang="en-GB">
                <a:solidFill>
                  <a:schemeClr val="accent2"/>
                </a:solidFill>
              </a:defRPr>
            </a:lvl1pPr>
          </a:lstStyle>
          <a:p>
            <a:pPr lvl="0">
              <a:lnSpc>
                <a:spcPts val="3250"/>
              </a:lnSpc>
            </a:pPr>
            <a:r>
              <a:rPr lang="en-US"/>
              <a:t>Click to edit Master title style</a:t>
            </a:r>
            <a:endParaRPr lang="en-GB" dirty="0"/>
          </a:p>
        </p:txBody>
      </p:sp>
      <p:pic>
        <p:nvPicPr>
          <p:cNvPr id="14" name="Picture 13">
            <a:extLst>
              <a:ext uri="{FF2B5EF4-FFF2-40B4-BE49-F238E27FC236}">
                <a16:creationId xmlns:a16="http://schemas.microsoft.com/office/drawing/2014/main" id="{FE49440F-96B3-4E68-A1BC-306E429322D8}"/>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17200" y="6423209"/>
            <a:ext cx="1472965" cy="383295"/>
          </a:xfrm>
          <a:prstGeom prst="rect">
            <a:avLst/>
          </a:prstGeom>
        </p:spPr>
      </p:pic>
      <p:pic>
        <p:nvPicPr>
          <p:cNvPr id="15" name="Picture 14"/>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1174400" y="80398"/>
            <a:ext cx="762002" cy="762002"/>
          </a:xfrm>
          <a:prstGeom prst="rect">
            <a:avLst/>
          </a:prstGeom>
        </p:spPr>
      </p:pic>
      <p:sp>
        <p:nvSpPr>
          <p:cNvPr id="16" name="Text Placeholder 14">
            <a:extLst>
              <a:ext uri="{FF2B5EF4-FFF2-40B4-BE49-F238E27FC236}">
                <a16:creationId xmlns:a16="http://schemas.microsoft.com/office/drawing/2014/main" id="{F810EB91-327E-4BC3-93A7-D326DD9D2310}"/>
              </a:ext>
            </a:extLst>
          </p:cNvPr>
          <p:cNvSpPr>
            <a:spLocks noGrp="1"/>
          </p:cNvSpPr>
          <p:nvPr>
            <p:ph type="body" sz="quarter" idx="14"/>
          </p:nvPr>
        </p:nvSpPr>
        <p:spPr>
          <a:xfrm>
            <a:off x="522287" y="1562399"/>
            <a:ext cx="10652114" cy="4368843"/>
          </a:xfrm>
        </p:spPr>
        <p:txBody>
          <a:bodyPr vert="horz" lIns="0" tIns="331200" rIns="0" bIns="0" rtlCol="0">
            <a:normAutofit/>
          </a:bodyPr>
          <a:lstStyle>
            <a:lvl1pPr marL="0" indent="0">
              <a:lnSpc>
                <a:spcPct val="100000"/>
              </a:lnSpc>
              <a:buNone/>
              <a:defRPr lang="en-US" dirty="0" smtClean="0">
                <a:solidFill>
                  <a:schemeClr val="tx2"/>
                </a:solidFill>
                <a:latin typeface="+mn-lt"/>
              </a:defRPr>
            </a:lvl1pPr>
            <a:lvl2pPr marL="432000" indent="-288000">
              <a:lnSpc>
                <a:spcPct val="100000"/>
              </a:lnSpc>
              <a:buClr>
                <a:schemeClr val="accent2"/>
              </a:buClr>
              <a:buSzPct val="90000"/>
              <a:buFont typeface="Wingdings" panose="05000000000000000000" pitchFamily="2" charset="2"/>
              <a:buChar char="n"/>
              <a:defRPr lang="en-US" dirty="0" smtClean="0">
                <a:solidFill>
                  <a:schemeClr val="tx2"/>
                </a:solidFill>
                <a:latin typeface="+mn-lt"/>
              </a:defRPr>
            </a:lvl2pPr>
            <a:lvl3pPr marL="576000" indent="-216000">
              <a:lnSpc>
                <a:spcPct val="100000"/>
              </a:lnSpc>
              <a:buClr>
                <a:schemeClr val="accent2"/>
              </a:buClr>
              <a:buFont typeface="Wingdings" panose="05000000000000000000" pitchFamily="2" charset="2"/>
              <a:buChar char="§"/>
              <a:defRPr sz="2300">
                <a:solidFill>
                  <a:schemeClr val="tx2"/>
                </a:solidFill>
              </a:defRPr>
            </a:lvl3pPr>
            <a:lvl4pPr marL="720000" indent="-216000">
              <a:lnSpc>
                <a:spcPct val="100000"/>
              </a:lnSpc>
              <a:buFont typeface="Arial" panose="020B0604020202020204" pitchFamily="34" charset="0"/>
              <a:buChar char="▪"/>
              <a:defRPr sz="2200" u="none" baseline="0">
                <a:solidFill>
                  <a:schemeClr val="tx2"/>
                </a:solidFill>
              </a:defRPr>
            </a:lvl4pPr>
            <a:lvl5pPr marL="864000" indent="-216000">
              <a:lnSpc>
                <a:spcPct val="100000"/>
              </a:lnSpc>
              <a:buClrTx/>
              <a:buSzPct val="80000"/>
              <a:buFont typeface="Arial" panose="020B0604020202020204" pitchFamily="34" charset="0"/>
              <a:buChar char="▫"/>
              <a:defRPr lang="en-US" sz="2100" kern="1200" dirty="0">
                <a:solidFill>
                  <a:schemeClr val="tx2"/>
                </a:solidFill>
                <a:latin typeface="+mn-lt"/>
                <a:ea typeface="+mn-ea"/>
                <a:cs typeface="+mn-cs"/>
              </a:defRPr>
            </a:lvl5pPr>
            <a:lvl6pPr>
              <a:lnSpc>
                <a:spcPct val="100000"/>
              </a:lnSpc>
              <a:buClr>
                <a:schemeClr val="tx2"/>
              </a:buClr>
              <a:buSzPct val="90000"/>
              <a:defRPr lang="en-US" sz="2400" kern="1200" dirty="0">
                <a:solidFill>
                  <a:schemeClr val="tx2"/>
                </a:solidFill>
                <a:latin typeface="+mn-lt"/>
                <a:ea typeface="+mn-ea"/>
                <a:cs typeface="+mn-cs"/>
              </a:defRPr>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8123600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1 column blu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9371DAE-A209-4F99-8998-011EBCC6FC9F}"/>
              </a:ext>
            </a:extLst>
          </p:cNvPr>
          <p:cNvSpPr/>
          <p:nvPr userDrawn="1"/>
        </p:nvSpPr>
        <p:spPr>
          <a:xfrm>
            <a:off x="0" y="6348923"/>
            <a:ext cx="12192000" cy="522000"/>
          </a:xfrm>
          <a:prstGeom prst="rect">
            <a:avLst/>
          </a:prstGeom>
          <a:solidFill>
            <a:srgbClr val="3637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en-GB"/>
          </a:p>
        </p:txBody>
      </p:sp>
      <p:pic>
        <p:nvPicPr>
          <p:cNvPr id="9" name="Picture 8">
            <a:extLst>
              <a:ext uri="{FF2B5EF4-FFF2-40B4-BE49-F238E27FC236}">
                <a16:creationId xmlns:a16="http://schemas.microsoft.com/office/drawing/2014/main" id="{D3559C2F-91B3-4E84-B4E9-A061D33D4EE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22" y="6346825"/>
            <a:ext cx="12192000" cy="521208"/>
          </a:xfrm>
          <a:prstGeom prst="rect">
            <a:avLst/>
          </a:prstGeom>
        </p:spPr>
      </p:pic>
      <p:sp>
        <p:nvSpPr>
          <p:cNvPr id="11" name="Slide Number Placeholder 5">
            <a:extLst>
              <a:ext uri="{FF2B5EF4-FFF2-40B4-BE49-F238E27FC236}">
                <a16:creationId xmlns:a16="http://schemas.microsoft.com/office/drawing/2014/main" id="{8F84C52A-A232-44B0-91E1-6C35437E881A}"/>
              </a:ext>
            </a:extLst>
          </p:cNvPr>
          <p:cNvSpPr txBox="1">
            <a:spLocks/>
          </p:cNvSpPr>
          <p:nvPr userDrawn="1"/>
        </p:nvSpPr>
        <p:spPr>
          <a:xfrm>
            <a:off x="11174400" y="6348923"/>
            <a:ext cx="500400" cy="501650"/>
          </a:xfrm>
          <a:prstGeom prst="rect">
            <a:avLst/>
          </a:prstGeom>
        </p:spPr>
        <p:txBody>
          <a:bodyPr vert="horz" lIns="0" tIns="0" rIns="0" bIns="0" rtlCol="0" anchor="ctr">
            <a:normAutofit/>
          </a:bodyPr>
          <a:lstStyle>
            <a:defPPr>
              <a:defRPr lang="en-US"/>
            </a:defPPr>
            <a:lvl1pPr marL="0" algn="r" defTabSz="914400" rtl="0" eaLnBrk="1" latinLnBrk="0" hangingPunct="1">
              <a:lnSpc>
                <a:spcPts val="1900"/>
              </a:lnSpc>
              <a:defRPr sz="9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3865ED3-5985-4D19-8FFA-E2B1DCF4EC52}" type="slidenum">
              <a:rPr lang="en-GB" smtClean="0"/>
              <a:pPr/>
              <a:t>‹#›</a:t>
            </a:fld>
            <a:endParaRPr lang="en-GB"/>
          </a:p>
        </p:txBody>
      </p:sp>
      <p:pic>
        <p:nvPicPr>
          <p:cNvPr id="12" name="Picture 11">
            <a:extLst>
              <a:ext uri="{FF2B5EF4-FFF2-40B4-BE49-F238E27FC236}">
                <a16:creationId xmlns:a16="http://schemas.microsoft.com/office/drawing/2014/main" id="{A1137DBE-3DCB-461E-8748-28DDBCC2B318}"/>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0" y="10033"/>
            <a:ext cx="12192000" cy="6336792"/>
          </a:xfrm>
          <a:prstGeom prst="rect">
            <a:avLst/>
          </a:prstGeom>
        </p:spPr>
      </p:pic>
      <p:sp>
        <p:nvSpPr>
          <p:cNvPr id="2" name="Title 1">
            <a:extLst>
              <a:ext uri="{FF2B5EF4-FFF2-40B4-BE49-F238E27FC236}">
                <a16:creationId xmlns:a16="http://schemas.microsoft.com/office/drawing/2014/main" id="{001849FF-D1BD-4B43-80E5-706DB49E99E8}"/>
              </a:ext>
            </a:extLst>
          </p:cNvPr>
          <p:cNvSpPr>
            <a:spLocks noGrp="1"/>
          </p:cNvSpPr>
          <p:nvPr>
            <p:ph type="title"/>
          </p:nvPr>
        </p:nvSpPr>
        <p:spPr>
          <a:xfrm>
            <a:off x="522000" y="842400"/>
            <a:ext cx="5479200" cy="720000"/>
          </a:xfrm>
          <a:prstGeom prst="rect">
            <a:avLst/>
          </a:prstGeom>
        </p:spPr>
        <p:txBody>
          <a:bodyPr vert="horz" lIns="0" tIns="0" rIns="0" bIns="0" rtlCol="0" anchor="t" anchorCtr="0">
            <a:normAutofit/>
          </a:bodyPr>
          <a:lstStyle>
            <a:lvl1pPr>
              <a:defRPr lang="en-GB">
                <a:solidFill>
                  <a:schemeClr val="accent3"/>
                </a:solidFill>
              </a:defRPr>
            </a:lvl1pPr>
          </a:lstStyle>
          <a:p>
            <a:pPr lvl="0">
              <a:lnSpc>
                <a:spcPts val="3250"/>
              </a:lnSpc>
            </a:pPr>
            <a:r>
              <a:rPr lang="en-US"/>
              <a:t>Click to edit Master title style</a:t>
            </a:r>
            <a:endParaRPr lang="en-GB" dirty="0"/>
          </a:p>
        </p:txBody>
      </p:sp>
      <p:pic>
        <p:nvPicPr>
          <p:cNvPr id="14" name="Picture 13">
            <a:extLst>
              <a:ext uri="{FF2B5EF4-FFF2-40B4-BE49-F238E27FC236}">
                <a16:creationId xmlns:a16="http://schemas.microsoft.com/office/drawing/2014/main" id="{1AA6D8F6-1179-4A3E-B426-3B2F125F163E}"/>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17200" y="6423209"/>
            <a:ext cx="1472965" cy="383295"/>
          </a:xfrm>
          <a:prstGeom prst="rect">
            <a:avLst/>
          </a:prstGeom>
        </p:spPr>
      </p:pic>
      <p:pic>
        <p:nvPicPr>
          <p:cNvPr id="15" name="Picture 14"/>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1174400" y="80398"/>
            <a:ext cx="762002" cy="762002"/>
          </a:xfrm>
          <a:prstGeom prst="rect">
            <a:avLst/>
          </a:prstGeom>
        </p:spPr>
      </p:pic>
      <p:sp>
        <p:nvSpPr>
          <p:cNvPr id="17" name="Text Placeholder 14">
            <a:extLst>
              <a:ext uri="{FF2B5EF4-FFF2-40B4-BE49-F238E27FC236}">
                <a16:creationId xmlns:a16="http://schemas.microsoft.com/office/drawing/2014/main" id="{F810EB91-327E-4BC3-93A7-D326DD9D2310}"/>
              </a:ext>
            </a:extLst>
          </p:cNvPr>
          <p:cNvSpPr>
            <a:spLocks noGrp="1"/>
          </p:cNvSpPr>
          <p:nvPr>
            <p:ph type="body" sz="quarter" idx="14"/>
          </p:nvPr>
        </p:nvSpPr>
        <p:spPr>
          <a:xfrm>
            <a:off x="522287" y="1562399"/>
            <a:ext cx="10652114" cy="4368843"/>
          </a:xfrm>
        </p:spPr>
        <p:txBody>
          <a:bodyPr vert="horz" lIns="0" tIns="331200" rIns="0" bIns="0" rtlCol="0">
            <a:normAutofit/>
          </a:bodyPr>
          <a:lstStyle>
            <a:lvl1pPr marL="0" indent="0">
              <a:lnSpc>
                <a:spcPct val="100000"/>
              </a:lnSpc>
              <a:buNone/>
              <a:defRPr lang="en-US" dirty="0" smtClean="0">
                <a:solidFill>
                  <a:schemeClr val="tx2"/>
                </a:solidFill>
                <a:latin typeface="+mn-lt"/>
              </a:defRPr>
            </a:lvl1pPr>
            <a:lvl2pPr marL="432000" indent="-288000">
              <a:lnSpc>
                <a:spcPct val="100000"/>
              </a:lnSpc>
              <a:buClr>
                <a:schemeClr val="accent3"/>
              </a:buClr>
              <a:buSzPct val="90000"/>
              <a:buFont typeface="Wingdings" panose="05000000000000000000" pitchFamily="2" charset="2"/>
              <a:buChar char="n"/>
              <a:defRPr lang="en-US" dirty="0" smtClean="0">
                <a:solidFill>
                  <a:schemeClr val="tx2"/>
                </a:solidFill>
                <a:latin typeface="+mn-lt"/>
              </a:defRPr>
            </a:lvl2pPr>
            <a:lvl3pPr marL="576000" indent="-216000">
              <a:lnSpc>
                <a:spcPct val="100000"/>
              </a:lnSpc>
              <a:buClr>
                <a:schemeClr val="accent3"/>
              </a:buClr>
              <a:buFont typeface="Wingdings" panose="05000000000000000000" pitchFamily="2" charset="2"/>
              <a:buChar char="§"/>
              <a:defRPr sz="2300">
                <a:solidFill>
                  <a:schemeClr val="tx2"/>
                </a:solidFill>
              </a:defRPr>
            </a:lvl3pPr>
            <a:lvl4pPr marL="720000" indent="-216000">
              <a:lnSpc>
                <a:spcPct val="100000"/>
              </a:lnSpc>
              <a:buFont typeface="Arial" panose="020B0604020202020204" pitchFamily="34" charset="0"/>
              <a:buChar char="▪"/>
              <a:defRPr sz="2200" u="none" baseline="0">
                <a:solidFill>
                  <a:schemeClr val="tx2"/>
                </a:solidFill>
              </a:defRPr>
            </a:lvl4pPr>
            <a:lvl5pPr marL="864000" indent="-216000">
              <a:lnSpc>
                <a:spcPct val="100000"/>
              </a:lnSpc>
              <a:buClrTx/>
              <a:buSzPct val="80000"/>
              <a:buFont typeface="Arial" panose="020B0604020202020204" pitchFamily="34" charset="0"/>
              <a:buChar char="▫"/>
              <a:defRPr lang="en-US" sz="2100" kern="1200" dirty="0">
                <a:solidFill>
                  <a:schemeClr val="tx2"/>
                </a:solidFill>
                <a:latin typeface="+mn-lt"/>
                <a:ea typeface="+mn-ea"/>
                <a:cs typeface="+mn-cs"/>
              </a:defRPr>
            </a:lvl5pPr>
            <a:lvl6pPr>
              <a:lnSpc>
                <a:spcPct val="100000"/>
              </a:lnSpc>
              <a:buClr>
                <a:schemeClr val="tx2"/>
              </a:buClr>
              <a:buSzPct val="90000"/>
              <a:defRPr lang="en-US" sz="2400" kern="1200" dirty="0">
                <a:solidFill>
                  <a:schemeClr val="tx2"/>
                </a:solidFill>
                <a:latin typeface="+mn-lt"/>
                <a:ea typeface="+mn-ea"/>
                <a:cs typeface="+mn-cs"/>
              </a:defRPr>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5276280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1 column yellow bulle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9371DAE-A209-4F99-8998-011EBCC6FC9F}"/>
              </a:ext>
            </a:extLst>
          </p:cNvPr>
          <p:cNvSpPr/>
          <p:nvPr userDrawn="1"/>
        </p:nvSpPr>
        <p:spPr>
          <a:xfrm>
            <a:off x="0" y="6348923"/>
            <a:ext cx="12192000" cy="522000"/>
          </a:xfrm>
          <a:prstGeom prst="rect">
            <a:avLst/>
          </a:prstGeom>
          <a:solidFill>
            <a:srgbClr val="3637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en-GB"/>
          </a:p>
        </p:txBody>
      </p:sp>
      <p:pic>
        <p:nvPicPr>
          <p:cNvPr id="9" name="Picture 8">
            <a:extLst>
              <a:ext uri="{FF2B5EF4-FFF2-40B4-BE49-F238E27FC236}">
                <a16:creationId xmlns:a16="http://schemas.microsoft.com/office/drawing/2014/main" id="{D3559C2F-91B3-4E84-B4E9-A061D33D4EE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22" y="6346825"/>
            <a:ext cx="12192000" cy="521208"/>
          </a:xfrm>
          <a:prstGeom prst="rect">
            <a:avLst/>
          </a:prstGeom>
        </p:spPr>
      </p:pic>
      <p:sp>
        <p:nvSpPr>
          <p:cNvPr id="11" name="Slide Number Placeholder 5">
            <a:extLst>
              <a:ext uri="{FF2B5EF4-FFF2-40B4-BE49-F238E27FC236}">
                <a16:creationId xmlns:a16="http://schemas.microsoft.com/office/drawing/2014/main" id="{8F84C52A-A232-44B0-91E1-6C35437E881A}"/>
              </a:ext>
            </a:extLst>
          </p:cNvPr>
          <p:cNvSpPr txBox="1">
            <a:spLocks/>
          </p:cNvSpPr>
          <p:nvPr userDrawn="1"/>
        </p:nvSpPr>
        <p:spPr>
          <a:xfrm>
            <a:off x="11174400" y="6348923"/>
            <a:ext cx="500400" cy="501650"/>
          </a:xfrm>
          <a:prstGeom prst="rect">
            <a:avLst/>
          </a:prstGeom>
        </p:spPr>
        <p:txBody>
          <a:bodyPr vert="horz" lIns="0" tIns="0" rIns="0" bIns="0" rtlCol="0" anchor="ctr">
            <a:normAutofit/>
          </a:bodyPr>
          <a:lstStyle>
            <a:defPPr>
              <a:defRPr lang="en-US"/>
            </a:defPPr>
            <a:lvl1pPr marL="0" algn="r" defTabSz="914400" rtl="0" eaLnBrk="1" latinLnBrk="0" hangingPunct="1">
              <a:lnSpc>
                <a:spcPts val="1900"/>
              </a:lnSpc>
              <a:defRPr sz="9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3865ED3-5985-4D19-8FFA-E2B1DCF4EC52}" type="slidenum">
              <a:rPr lang="en-GB" smtClean="0"/>
              <a:pPr/>
              <a:t>‹#›</a:t>
            </a:fld>
            <a:endParaRPr lang="en-GB"/>
          </a:p>
        </p:txBody>
      </p:sp>
      <p:pic>
        <p:nvPicPr>
          <p:cNvPr id="12" name="Picture 11">
            <a:extLst>
              <a:ext uri="{FF2B5EF4-FFF2-40B4-BE49-F238E27FC236}">
                <a16:creationId xmlns:a16="http://schemas.microsoft.com/office/drawing/2014/main" id="{A1137DBE-3DCB-461E-8748-28DDBCC2B318}"/>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0" y="10033"/>
            <a:ext cx="12192000" cy="6336792"/>
          </a:xfrm>
          <a:prstGeom prst="rect">
            <a:avLst/>
          </a:prstGeom>
        </p:spPr>
      </p:pic>
      <p:sp>
        <p:nvSpPr>
          <p:cNvPr id="2" name="Title 1">
            <a:extLst>
              <a:ext uri="{FF2B5EF4-FFF2-40B4-BE49-F238E27FC236}">
                <a16:creationId xmlns:a16="http://schemas.microsoft.com/office/drawing/2014/main" id="{001849FF-D1BD-4B43-80E5-706DB49E99E8}"/>
              </a:ext>
            </a:extLst>
          </p:cNvPr>
          <p:cNvSpPr>
            <a:spLocks noGrp="1"/>
          </p:cNvSpPr>
          <p:nvPr>
            <p:ph type="title"/>
          </p:nvPr>
        </p:nvSpPr>
        <p:spPr>
          <a:xfrm>
            <a:off x="521999" y="842400"/>
            <a:ext cx="5468898" cy="720000"/>
          </a:xfrm>
          <a:prstGeom prst="rect">
            <a:avLst/>
          </a:prstGeom>
        </p:spPr>
        <p:txBody>
          <a:bodyPr vert="horz" lIns="0" tIns="0" rIns="0" bIns="0" rtlCol="0" anchor="t" anchorCtr="0">
            <a:normAutofit/>
          </a:bodyPr>
          <a:lstStyle>
            <a:lvl1pPr>
              <a:defRPr lang="en-GB">
                <a:solidFill>
                  <a:schemeClr val="tx2"/>
                </a:solidFill>
              </a:defRPr>
            </a:lvl1pPr>
          </a:lstStyle>
          <a:p>
            <a:pPr lvl="0">
              <a:lnSpc>
                <a:spcPts val="3250"/>
              </a:lnSpc>
            </a:pPr>
            <a:r>
              <a:rPr lang="en-US"/>
              <a:t>Click to edit Master title style</a:t>
            </a:r>
            <a:endParaRPr lang="en-GB" dirty="0"/>
          </a:p>
        </p:txBody>
      </p:sp>
      <p:pic>
        <p:nvPicPr>
          <p:cNvPr id="14" name="Picture 13">
            <a:extLst>
              <a:ext uri="{FF2B5EF4-FFF2-40B4-BE49-F238E27FC236}">
                <a16:creationId xmlns:a16="http://schemas.microsoft.com/office/drawing/2014/main" id="{FE49440F-96B3-4E68-A1BC-306E429322D8}"/>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17200" y="6423209"/>
            <a:ext cx="1472965" cy="383295"/>
          </a:xfrm>
          <a:prstGeom prst="rect">
            <a:avLst/>
          </a:prstGeom>
        </p:spPr>
      </p:pic>
      <p:pic>
        <p:nvPicPr>
          <p:cNvPr id="15" name="Picture 14"/>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1174400" y="80398"/>
            <a:ext cx="762002" cy="762002"/>
          </a:xfrm>
          <a:prstGeom prst="rect">
            <a:avLst/>
          </a:prstGeom>
        </p:spPr>
      </p:pic>
      <p:sp>
        <p:nvSpPr>
          <p:cNvPr id="16" name="Text Placeholder 14">
            <a:extLst>
              <a:ext uri="{FF2B5EF4-FFF2-40B4-BE49-F238E27FC236}">
                <a16:creationId xmlns:a16="http://schemas.microsoft.com/office/drawing/2014/main" id="{F810EB91-327E-4BC3-93A7-D326DD9D2310}"/>
              </a:ext>
            </a:extLst>
          </p:cNvPr>
          <p:cNvSpPr>
            <a:spLocks noGrp="1"/>
          </p:cNvSpPr>
          <p:nvPr>
            <p:ph type="body" sz="quarter" idx="14"/>
          </p:nvPr>
        </p:nvSpPr>
        <p:spPr>
          <a:xfrm>
            <a:off x="522287" y="1562399"/>
            <a:ext cx="10652114" cy="4368843"/>
          </a:xfrm>
        </p:spPr>
        <p:txBody>
          <a:bodyPr vert="horz" lIns="0" tIns="331200" rIns="0" bIns="0" rtlCol="0">
            <a:normAutofit/>
          </a:bodyPr>
          <a:lstStyle>
            <a:lvl1pPr marL="0" indent="0">
              <a:lnSpc>
                <a:spcPct val="100000"/>
              </a:lnSpc>
              <a:buNone/>
              <a:defRPr lang="en-US" dirty="0" smtClean="0">
                <a:solidFill>
                  <a:schemeClr val="tx2"/>
                </a:solidFill>
                <a:latin typeface="+mn-lt"/>
              </a:defRPr>
            </a:lvl1pPr>
            <a:lvl2pPr marL="432000" indent="-288000">
              <a:lnSpc>
                <a:spcPct val="100000"/>
              </a:lnSpc>
              <a:buClr>
                <a:schemeClr val="accent5"/>
              </a:buClr>
              <a:buSzPct val="90000"/>
              <a:buFont typeface="Wingdings" panose="05000000000000000000" pitchFamily="2" charset="2"/>
              <a:buChar char="n"/>
              <a:defRPr lang="en-US" dirty="0" smtClean="0">
                <a:solidFill>
                  <a:schemeClr val="tx2"/>
                </a:solidFill>
                <a:latin typeface="+mn-lt"/>
              </a:defRPr>
            </a:lvl2pPr>
            <a:lvl3pPr marL="576000" indent="-216000">
              <a:lnSpc>
                <a:spcPct val="100000"/>
              </a:lnSpc>
              <a:buClr>
                <a:schemeClr val="accent5"/>
              </a:buClr>
              <a:buFont typeface="Wingdings" panose="05000000000000000000" pitchFamily="2" charset="2"/>
              <a:buChar char="§"/>
              <a:defRPr sz="2300">
                <a:solidFill>
                  <a:schemeClr val="tx2"/>
                </a:solidFill>
              </a:defRPr>
            </a:lvl3pPr>
            <a:lvl4pPr marL="720000" indent="-216000">
              <a:lnSpc>
                <a:spcPct val="100000"/>
              </a:lnSpc>
              <a:buFont typeface="Arial" panose="020B0604020202020204" pitchFamily="34" charset="0"/>
              <a:buChar char="▪"/>
              <a:defRPr sz="2200" u="none" baseline="0">
                <a:solidFill>
                  <a:schemeClr val="tx2"/>
                </a:solidFill>
              </a:defRPr>
            </a:lvl4pPr>
            <a:lvl5pPr marL="864000" indent="-216000">
              <a:lnSpc>
                <a:spcPct val="100000"/>
              </a:lnSpc>
              <a:buClrTx/>
              <a:buSzPct val="80000"/>
              <a:buFont typeface="Arial" panose="020B0604020202020204" pitchFamily="34" charset="0"/>
              <a:buChar char="▫"/>
              <a:defRPr lang="en-US" sz="2100" kern="1200" dirty="0">
                <a:solidFill>
                  <a:schemeClr val="tx2"/>
                </a:solidFill>
                <a:latin typeface="+mn-lt"/>
                <a:ea typeface="+mn-ea"/>
                <a:cs typeface="+mn-cs"/>
              </a:defRPr>
            </a:lvl5pPr>
            <a:lvl6pPr>
              <a:lnSpc>
                <a:spcPct val="100000"/>
              </a:lnSpc>
              <a:buClr>
                <a:schemeClr val="tx2"/>
              </a:buClr>
              <a:buSzPct val="90000"/>
              <a:defRPr lang="en-US" sz="2400" kern="1200" dirty="0">
                <a:solidFill>
                  <a:schemeClr val="tx2"/>
                </a:solidFill>
                <a:latin typeface="+mn-lt"/>
                <a:ea typeface="+mn-ea"/>
                <a:cs typeface="+mn-cs"/>
              </a:defRPr>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8444282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1 column black">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9371DAE-A209-4F99-8998-011EBCC6FC9F}"/>
              </a:ext>
            </a:extLst>
          </p:cNvPr>
          <p:cNvSpPr/>
          <p:nvPr userDrawn="1"/>
        </p:nvSpPr>
        <p:spPr>
          <a:xfrm>
            <a:off x="0" y="6348923"/>
            <a:ext cx="12192000" cy="522000"/>
          </a:xfrm>
          <a:prstGeom prst="rect">
            <a:avLst/>
          </a:prstGeom>
          <a:solidFill>
            <a:srgbClr val="3637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en-GB"/>
          </a:p>
        </p:txBody>
      </p:sp>
      <p:pic>
        <p:nvPicPr>
          <p:cNvPr id="9" name="Picture 8">
            <a:extLst>
              <a:ext uri="{FF2B5EF4-FFF2-40B4-BE49-F238E27FC236}">
                <a16:creationId xmlns:a16="http://schemas.microsoft.com/office/drawing/2014/main" id="{D3559C2F-91B3-4E84-B4E9-A061D33D4EE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22" y="6346825"/>
            <a:ext cx="12192000" cy="521208"/>
          </a:xfrm>
          <a:prstGeom prst="rect">
            <a:avLst/>
          </a:prstGeom>
        </p:spPr>
      </p:pic>
      <p:sp>
        <p:nvSpPr>
          <p:cNvPr id="11" name="Slide Number Placeholder 5">
            <a:extLst>
              <a:ext uri="{FF2B5EF4-FFF2-40B4-BE49-F238E27FC236}">
                <a16:creationId xmlns:a16="http://schemas.microsoft.com/office/drawing/2014/main" id="{8F84C52A-A232-44B0-91E1-6C35437E881A}"/>
              </a:ext>
            </a:extLst>
          </p:cNvPr>
          <p:cNvSpPr txBox="1">
            <a:spLocks/>
          </p:cNvSpPr>
          <p:nvPr userDrawn="1"/>
        </p:nvSpPr>
        <p:spPr>
          <a:xfrm>
            <a:off x="11174400" y="6348923"/>
            <a:ext cx="500400" cy="501650"/>
          </a:xfrm>
          <a:prstGeom prst="rect">
            <a:avLst/>
          </a:prstGeom>
        </p:spPr>
        <p:txBody>
          <a:bodyPr vert="horz" lIns="0" tIns="0" rIns="0" bIns="0" rtlCol="0" anchor="ctr">
            <a:normAutofit/>
          </a:bodyPr>
          <a:lstStyle>
            <a:defPPr>
              <a:defRPr lang="en-US"/>
            </a:defPPr>
            <a:lvl1pPr marL="0" algn="r" defTabSz="914400" rtl="0" eaLnBrk="1" latinLnBrk="0" hangingPunct="1">
              <a:lnSpc>
                <a:spcPts val="1900"/>
              </a:lnSpc>
              <a:defRPr sz="9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3865ED3-5985-4D19-8FFA-E2B1DCF4EC52}" type="slidenum">
              <a:rPr lang="en-GB" smtClean="0"/>
              <a:pPr/>
              <a:t>‹#›</a:t>
            </a:fld>
            <a:endParaRPr lang="en-GB"/>
          </a:p>
        </p:txBody>
      </p:sp>
      <p:pic>
        <p:nvPicPr>
          <p:cNvPr id="12" name="Picture 11">
            <a:extLst>
              <a:ext uri="{FF2B5EF4-FFF2-40B4-BE49-F238E27FC236}">
                <a16:creationId xmlns:a16="http://schemas.microsoft.com/office/drawing/2014/main" id="{A1137DBE-3DCB-461E-8748-28DDBCC2B318}"/>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0" y="10033"/>
            <a:ext cx="12192000" cy="6336792"/>
          </a:xfrm>
          <a:prstGeom prst="rect">
            <a:avLst/>
          </a:prstGeom>
        </p:spPr>
      </p:pic>
      <p:sp>
        <p:nvSpPr>
          <p:cNvPr id="2" name="Title 1">
            <a:extLst>
              <a:ext uri="{FF2B5EF4-FFF2-40B4-BE49-F238E27FC236}">
                <a16:creationId xmlns:a16="http://schemas.microsoft.com/office/drawing/2014/main" id="{001849FF-D1BD-4B43-80E5-706DB49E99E8}"/>
              </a:ext>
            </a:extLst>
          </p:cNvPr>
          <p:cNvSpPr>
            <a:spLocks noGrp="1"/>
          </p:cNvSpPr>
          <p:nvPr>
            <p:ph type="title"/>
          </p:nvPr>
        </p:nvSpPr>
        <p:spPr>
          <a:xfrm>
            <a:off x="522000" y="842400"/>
            <a:ext cx="5479200" cy="720000"/>
          </a:xfrm>
          <a:prstGeom prst="rect">
            <a:avLst/>
          </a:prstGeom>
        </p:spPr>
        <p:txBody>
          <a:bodyPr vert="horz" lIns="0" tIns="0" rIns="0" bIns="0" rtlCol="0" anchor="t" anchorCtr="0">
            <a:normAutofit/>
          </a:bodyPr>
          <a:lstStyle>
            <a:lvl1pPr>
              <a:defRPr lang="en-GB">
                <a:solidFill>
                  <a:schemeClr val="tx2"/>
                </a:solidFill>
              </a:defRPr>
            </a:lvl1pPr>
          </a:lstStyle>
          <a:p>
            <a:pPr lvl="0">
              <a:lnSpc>
                <a:spcPts val="3250"/>
              </a:lnSpc>
            </a:pPr>
            <a:r>
              <a:rPr lang="en-US"/>
              <a:t>Click to edit Master title style</a:t>
            </a:r>
            <a:endParaRPr lang="en-GB" dirty="0"/>
          </a:p>
        </p:txBody>
      </p:sp>
      <p:pic>
        <p:nvPicPr>
          <p:cNvPr id="14" name="Picture 13">
            <a:extLst>
              <a:ext uri="{FF2B5EF4-FFF2-40B4-BE49-F238E27FC236}">
                <a16:creationId xmlns:a16="http://schemas.microsoft.com/office/drawing/2014/main" id="{1AA6D8F6-1179-4A3E-B426-3B2F125F163E}"/>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17200" y="6423209"/>
            <a:ext cx="1472965" cy="383295"/>
          </a:xfrm>
          <a:prstGeom prst="rect">
            <a:avLst/>
          </a:prstGeom>
        </p:spPr>
      </p:pic>
      <p:pic>
        <p:nvPicPr>
          <p:cNvPr id="15" name="Picture 14"/>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1174400" y="80398"/>
            <a:ext cx="762002" cy="762002"/>
          </a:xfrm>
          <a:prstGeom prst="rect">
            <a:avLst/>
          </a:prstGeom>
        </p:spPr>
      </p:pic>
      <p:sp>
        <p:nvSpPr>
          <p:cNvPr id="16" name="Text Placeholder 14">
            <a:extLst>
              <a:ext uri="{FF2B5EF4-FFF2-40B4-BE49-F238E27FC236}">
                <a16:creationId xmlns:a16="http://schemas.microsoft.com/office/drawing/2014/main" id="{F810EB91-327E-4BC3-93A7-D326DD9D2310}"/>
              </a:ext>
            </a:extLst>
          </p:cNvPr>
          <p:cNvSpPr>
            <a:spLocks noGrp="1"/>
          </p:cNvSpPr>
          <p:nvPr>
            <p:ph type="body" sz="quarter" idx="14"/>
          </p:nvPr>
        </p:nvSpPr>
        <p:spPr>
          <a:xfrm>
            <a:off x="522287" y="1562399"/>
            <a:ext cx="10652114" cy="4368843"/>
          </a:xfrm>
        </p:spPr>
        <p:txBody>
          <a:bodyPr vert="horz" lIns="0" tIns="331200" rIns="0" bIns="0" rtlCol="0">
            <a:normAutofit/>
          </a:bodyPr>
          <a:lstStyle>
            <a:lvl1pPr marL="0" indent="0">
              <a:lnSpc>
                <a:spcPct val="100000"/>
              </a:lnSpc>
              <a:buNone/>
              <a:defRPr lang="en-US" dirty="0" smtClean="0">
                <a:solidFill>
                  <a:schemeClr val="tx2"/>
                </a:solidFill>
                <a:latin typeface="+mn-lt"/>
              </a:defRPr>
            </a:lvl1pPr>
            <a:lvl2pPr marL="432000" indent="-288000">
              <a:lnSpc>
                <a:spcPct val="100000"/>
              </a:lnSpc>
              <a:buClr>
                <a:schemeClr val="tx2"/>
              </a:buClr>
              <a:buSzPct val="90000"/>
              <a:buFont typeface="Wingdings" panose="05000000000000000000" pitchFamily="2" charset="2"/>
              <a:buChar char="n"/>
              <a:defRPr lang="en-US" dirty="0" smtClean="0">
                <a:solidFill>
                  <a:schemeClr val="tx2"/>
                </a:solidFill>
                <a:latin typeface="+mn-lt"/>
              </a:defRPr>
            </a:lvl2pPr>
            <a:lvl3pPr marL="576000" indent="-216000">
              <a:lnSpc>
                <a:spcPct val="100000"/>
              </a:lnSpc>
              <a:buClr>
                <a:schemeClr val="tx2"/>
              </a:buClr>
              <a:buFont typeface="Wingdings" panose="05000000000000000000" pitchFamily="2" charset="2"/>
              <a:buChar char="§"/>
              <a:defRPr sz="2300">
                <a:solidFill>
                  <a:schemeClr val="tx2"/>
                </a:solidFill>
              </a:defRPr>
            </a:lvl3pPr>
            <a:lvl4pPr marL="720000" indent="-216000">
              <a:lnSpc>
                <a:spcPct val="100000"/>
              </a:lnSpc>
              <a:buFont typeface="Arial" panose="020B0604020202020204" pitchFamily="34" charset="0"/>
              <a:buChar char="▪"/>
              <a:defRPr sz="2200" u="none" baseline="0">
                <a:solidFill>
                  <a:schemeClr val="tx2"/>
                </a:solidFill>
              </a:defRPr>
            </a:lvl4pPr>
            <a:lvl5pPr marL="864000" indent="-216000">
              <a:lnSpc>
                <a:spcPct val="100000"/>
              </a:lnSpc>
              <a:buClrTx/>
              <a:buSzPct val="80000"/>
              <a:buFont typeface="Arial" panose="020B0604020202020204" pitchFamily="34" charset="0"/>
              <a:buChar char="▫"/>
              <a:defRPr lang="en-US" sz="2100" kern="1200" dirty="0">
                <a:solidFill>
                  <a:schemeClr val="tx2"/>
                </a:solidFill>
                <a:latin typeface="+mn-lt"/>
                <a:ea typeface="+mn-ea"/>
                <a:cs typeface="+mn-cs"/>
              </a:defRPr>
            </a:lvl5pPr>
            <a:lvl6pPr>
              <a:lnSpc>
                <a:spcPct val="100000"/>
              </a:lnSpc>
              <a:buClr>
                <a:schemeClr val="tx2"/>
              </a:buClr>
              <a:buSzPct val="90000"/>
              <a:defRPr lang="en-US" sz="2400" kern="1200" dirty="0">
                <a:solidFill>
                  <a:schemeClr val="tx2"/>
                </a:solidFill>
                <a:latin typeface="+mn-lt"/>
                <a:ea typeface="+mn-ea"/>
                <a:cs typeface="+mn-cs"/>
              </a:defRPr>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6873321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1 column - green backgroun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D083DFD6-03BF-4A1B-9EE1-68F952476A90}"/>
              </a:ext>
            </a:extLst>
          </p:cNvPr>
          <p:cNvSpPr/>
          <p:nvPr userDrawn="1"/>
        </p:nvSpPr>
        <p:spPr>
          <a:xfrm>
            <a:off x="-1" y="-1"/>
            <a:ext cx="12192001" cy="636168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en-GB"/>
          </a:p>
        </p:txBody>
      </p:sp>
      <p:pic>
        <p:nvPicPr>
          <p:cNvPr id="12" name="Picture 11">
            <a:extLst>
              <a:ext uri="{FF2B5EF4-FFF2-40B4-BE49-F238E27FC236}">
                <a16:creationId xmlns:a16="http://schemas.microsoft.com/office/drawing/2014/main" id="{A1137DBE-3DCB-461E-8748-28DDBCC2B318}"/>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10033"/>
            <a:ext cx="12192000" cy="6336792"/>
          </a:xfrm>
          <a:prstGeom prst="rect">
            <a:avLst/>
          </a:prstGeom>
        </p:spPr>
      </p:pic>
      <p:sp>
        <p:nvSpPr>
          <p:cNvPr id="8" name="Rectangle 7">
            <a:extLst>
              <a:ext uri="{FF2B5EF4-FFF2-40B4-BE49-F238E27FC236}">
                <a16:creationId xmlns:a16="http://schemas.microsoft.com/office/drawing/2014/main" id="{C9371DAE-A209-4F99-8998-011EBCC6FC9F}"/>
              </a:ext>
            </a:extLst>
          </p:cNvPr>
          <p:cNvSpPr/>
          <p:nvPr userDrawn="1"/>
        </p:nvSpPr>
        <p:spPr>
          <a:xfrm>
            <a:off x="0" y="6348923"/>
            <a:ext cx="12192000" cy="522000"/>
          </a:xfrm>
          <a:prstGeom prst="rect">
            <a:avLst/>
          </a:prstGeom>
          <a:solidFill>
            <a:srgbClr val="3637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en-GB"/>
          </a:p>
        </p:txBody>
      </p:sp>
      <p:pic>
        <p:nvPicPr>
          <p:cNvPr id="9" name="Picture 8">
            <a:extLst>
              <a:ext uri="{FF2B5EF4-FFF2-40B4-BE49-F238E27FC236}">
                <a16:creationId xmlns:a16="http://schemas.microsoft.com/office/drawing/2014/main" id="{D3559C2F-91B3-4E84-B4E9-A061D33D4EE1}"/>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22" y="6343934"/>
            <a:ext cx="12192000" cy="524099"/>
          </a:xfrm>
          <a:prstGeom prst="rect">
            <a:avLst/>
          </a:prstGeom>
        </p:spPr>
      </p:pic>
      <p:sp>
        <p:nvSpPr>
          <p:cNvPr id="11" name="Slide Number Placeholder 5">
            <a:extLst>
              <a:ext uri="{FF2B5EF4-FFF2-40B4-BE49-F238E27FC236}">
                <a16:creationId xmlns:a16="http://schemas.microsoft.com/office/drawing/2014/main" id="{8F84C52A-A232-44B0-91E1-6C35437E881A}"/>
              </a:ext>
            </a:extLst>
          </p:cNvPr>
          <p:cNvSpPr txBox="1">
            <a:spLocks/>
          </p:cNvSpPr>
          <p:nvPr userDrawn="1"/>
        </p:nvSpPr>
        <p:spPr>
          <a:xfrm>
            <a:off x="11174400" y="6348923"/>
            <a:ext cx="500400" cy="501650"/>
          </a:xfrm>
          <a:prstGeom prst="rect">
            <a:avLst/>
          </a:prstGeom>
        </p:spPr>
        <p:txBody>
          <a:bodyPr vert="horz" lIns="0" tIns="0" rIns="0" bIns="0" rtlCol="0" anchor="ctr">
            <a:normAutofit/>
          </a:bodyPr>
          <a:lstStyle>
            <a:defPPr>
              <a:defRPr lang="en-US"/>
            </a:defPPr>
            <a:lvl1pPr marL="0" algn="r" defTabSz="914400" rtl="0" eaLnBrk="1" latinLnBrk="0" hangingPunct="1">
              <a:lnSpc>
                <a:spcPts val="1900"/>
              </a:lnSpc>
              <a:defRPr sz="9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3865ED3-5985-4D19-8FFA-E2B1DCF4EC52}" type="slidenum">
              <a:rPr lang="en-GB" smtClean="0"/>
              <a:pPr/>
              <a:t>‹#›</a:t>
            </a:fld>
            <a:endParaRPr lang="en-GB" dirty="0"/>
          </a:p>
        </p:txBody>
      </p:sp>
      <p:sp>
        <p:nvSpPr>
          <p:cNvPr id="2" name="Title 1">
            <a:extLst>
              <a:ext uri="{FF2B5EF4-FFF2-40B4-BE49-F238E27FC236}">
                <a16:creationId xmlns:a16="http://schemas.microsoft.com/office/drawing/2014/main" id="{001849FF-D1BD-4B43-80E5-706DB49E99E8}"/>
              </a:ext>
            </a:extLst>
          </p:cNvPr>
          <p:cNvSpPr>
            <a:spLocks noGrp="1"/>
          </p:cNvSpPr>
          <p:nvPr>
            <p:ph type="title"/>
          </p:nvPr>
        </p:nvSpPr>
        <p:spPr>
          <a:xfrm>
            <a:off x="522000" y="842400"/>
            <a:ext cx="5479200" cy="720000"/>
          </a:xfrm>
          <a:prstGeom prst="rect">
            <a:avLst/>
          </a:prstGeom>
        </p:spPr>
        <p:txBody>
          <a:bodyPr vert="horz" lIns="0" tIns="0" rIns="0" bIns="0" rtlCol="0" anchor="t" anchorCtr="0">
            <a:normAutofit/>
          </a:bodyPr>
          <a:lstStyle>
            <a:lvl1pPr>
              <a:defRPr lang="en-GB">
                <a:solidFill>
                  <a:schemeClr val="bg1"/>
                </a:solidFill>
              </a:defRPr>
            </a:lvl1pPr>
          </a:lstStyle>
          <a:p>
            <a:pPr lvl="0">
              <a:lnSpc>
                <a:spcPts val="3250"/>
              </a:lnSpc>
            </a:pPr>
            <a:r>
              <a:rPr lang="en-US"/>
              <a:t>Click to edit Master title style</a:t>
            </a:r>
            <a:endParaRPr lang="en-GB" dirty="0"/>
          </a:p>
        </p:txBody>
      </p:sp>
      <p:pic>
        <p:nvPicPr>
          <p:cNvPr id="14" name="Picture 13">
            <a:extLst>
              <a:ext uri="{FF2B5EF4-FFF2-40B4-BE49-F238E27FC236}">
                <a16:creationId xmlns:a16="http://schemas.microsoft.com/office/drawing/2014/main" id="{1AA6D8F6-1179-4A3E-B426-3B2F125F163E}"/>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17200" y="6423209"/>
            <a:ext cx="1472965" cy="383295"/>
          </a:xfrm>
          <a:prstGeom prst="rect">
            <a:avLst/>
          </a:prstGeom>
        </p:spPr>
      </p:pic>
      <p:pic>
        <p:nvPicPr>
          <p:cNvPr id="16" name="Picture 15"/>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1174400" y="80398"/>
            <a:ext cx="762002" cy="762002"/>
          </a:xfrm>
          <a:prstGeom prst="rect">
            <a:avLst/>
          </a:prstGeom>
        </p:spPr>
      </p:pic>
      <p:sp>
        <p:nvSpPr>
          <p:cNvPr id="17" name="Text Placeholder 14">
            <a:extLst>
              <a:ext uri="{FF2B5EF4-FFF2-40B4-BE49-F238E27FC236}">
                <a16:creationId xmlns:a16="http://schemas.microsoft.com/office/drawing/2014/main" id="{F810EB91-327E-4BC3-93A7-D326DD9D2310}"/>
              </a:ext>
            </a:extLst>
          </p:cNvPr>
          <p:cNvSpPr>
            <a:spLocks noGrp="1"/>
          </p:cNvSpPr>
          <p:nvPr>
            <p:ph type="body" sz="quarter" idx="14"/>
          </p:nvPr>
        </p:nvSpPr>
        <p:spPr>
          <a:xfrm>
            <a:off x="522287" y="1562399"/>
            <a:ext cx="10652114" cy="4368843"/>
          </a:xfrm>
        </p:spPr>
        <p:txBody>
          <a:bodyPr vert="horz" lIns="0" tIns="331200" rIns="0" bIns="0" rtlCol="0">
            <a:normAutofit/>
          </a:bodyPr>
          <a:lstStyle>
            <a:lvl1pPr marL="0" indent="0">
              <a:lnSpc>
                <a:spcPct val="100000"/>
              </a:lnSpc>
              <a:buNone/>
              <a:defRPr lang="en-US" dirty="0" smtClean="0">
                <a:solidFill>
                  <a:schemeClr val="bg1"/>
                </a:solidFill>
                <a:latin typeface="+mn-lt"/>
              </a:defRPr>
            </a:lvl1pPr>
            <a:lvl2pPr marL="432000" indent="-288000">
              <a:lnSpc>
                <a:spcPct val="100000"/>
              </a:lnSpc>
              <a:buClr>
                <a:schemeClr val="bg1"/>
              </a:buClr>
              <a:buSzPct val="90000"/>
              <a:buFont typeface="Wingdings" panose="05000000000000000000" pitchFamily="2" charset="2"/>
              <a:buChar char="n"/>
              <a:defRPr lang="en-US" dirty="0" smtClean="0">
                <a:solidFill>
                  <a:schemeClr val="bg1"/>
                </a:solidFill>
                <a:latin typeface="+mn-lt"/>
              </a:defRPr>
            </a:lvl2pPr>
            <a:lvl3pPr marL="576000" indent="-216000">
              <a:lnSpc>
                <a:spcPct val="100000"/>
              </a:lnSpc>
              <a:buClr>
                <a:schemeClr val="bg1"/>
              </a:buClr>
              <a:buFont typeface="Wingdings" panose="05000000000000000000" pitchFamily="2" charset="2"/>
              <a:buChar char="§"/>
              <a:defRPr sz="2300">
                <a:solidFill>
                  <a:schemeClr val="bg1"/>
                </a:solidFill>
              </a:defRPr>
            </a:lvl3pPr>
            <a:lvl4pPr marL="720000" indent="-216000">
              <a:lnSpc>
                <a:spcPct val="100000"/>
              </a:lnSpc>
              <a:buFont typeface="Arial" panose="020B0604020202020204" pitchFamily="34" charset="0"/>
              <a:buChar char="▪"/>
              <a:defRPr sz="2200" u="none" baseline="0">
                <a:solidFill>
                  <a:schemeClr val="bg1"/>
                </a:solidFill>
              </a:defRPr>
            </a:lvl4pPr>
            <a:lvl5pPr marL="864000" indent="-216000">
              <a:lnSpc>
                <a:spcPct val="100000"/>
              </a:lnSpc>
              <a:buClrTx/>
              <a:buSzPct val="80000"/>
              <a:buFont typeface="Arial" panose="020B0604020202020204" pitchFamily="34" charset="0"/>
              <a:buChar char="▫"/>
              <a:defRPr lang="en-US" sz="2100" kern="1200" dirty="0">
                <a:solidFill>
                  <a:schemeClr val="bg1"/>
                </a:solidFill>
                <a:latin typeface="+mn-lt"/>
                <a:ea typeface="+mn-ea"/>
                <a:cs typeface="+mn-cs"/>
              </a:defRPr>
            </a:lvl5pPr>
            <a:lvl6pPr>
              <a:lnSpc>
                <a:spcPct val="100000"/>
              </a:lnSpc>
              <a:buClr>
                <a:schemeClr val="tx2"/>
              </a:buClr>
              <a:buSzPct val="90000"/>
              <a:defRPr lang="en-US" sz="2400" kern="1200" dirty="0">
                <a:solidFill>
                  <a:schemeClr val="tx2"/>
                </a:solidFill>
                <a:latin typeface="+mn-lt"/>
                <a:ea typeface="+mn-ea"/>
                <a:cs typeface="+mn-cs"/>
              </a:defRPr>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5483766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1 column - blue backgroun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D083DFD6-03BF-4A1B-9EE1-68F952476A90}"/>
              </a:ext>
            </a:extLst>
          </p:cNvPr>
          <p:cNvSpPr/>
          <p:nvPr userDrawn="1"/>
        </p:nvSpPr>
        <p:spPr>
          <a:xfrm>
            <a:off x="-1" y="-1"/>
            <a:ext cx="12192001" cy="6361681"/>
          </a:xfrm>
          <a:prstGeom prst="rect">
            <a:avLst/>
          </a:prstGeom>
          <a:solidFill>
            <a:srgbClr val="488E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en-GB"/>
          </a:p>
        </p:txBody>
      </p:sp>
      <p:pic>
        <p:nvPicPr>
          <p:cNvPr id="12" name="Picture 11">
            <a:extLst>
              <a:ext uri="{FF2B5EF4-FFF2-40B4-BE49-F238E27FC236}">
                <a16:creationId xmlns:a16="http://schemas.microsoft.com/office/drawing/2014/main" id="{A1137DBE-3DCB-461E-8748-28DDBCC2B318}"/>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33618"/>
            <a:ext cx="12192000" cy="6336792"/>
          </a:xfrm>
          <a:prstGeom prst="rect">
            <a:avLst/>
          </a:prstGeom>
        </p:spPr>
      </p:pic>
      <p:sp>
        <p:nvSpPr>
          <p:cNvPr id="8" name="Rectangle 7">
            <a:extLst>
              <a:ext uri="{FF2B5EF4-FFF2-40B4-BE49-F238E27FC236}">
                <a16:creationId xmlns:a16="http://schemas.microsoft.com/office/drawing/2014/main" id="{C9371DAE-A209-4F99-8998-011EBCC6FC9F}"/>
              </a:ext>
            </a:extLst>
          </p:cNvPr>
          <p:cNvSpPr/>
          <p:nvPr userDrawn="1"/>
        </p:nvSpPr>
        <p:spPr>
          <a:xfrm>
            <a:off x="0" y="6348923"/>
            <a:ext cx="12192000" cy="522000"/>
          </a:xfrm>
          <a:prstGeom prst="rect">
            <a:avLst/>
          </a:prstGeom>
          <a:solidFill>
            <a:srgbClr val="3637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en-GB"/>
          </a:p>
        </p:txBody>
      </p:sp>
      <p:pic>
        <p:nvPicPr>
          <p:cNvPr id="9" name="Picture 8">
            <a:extLst>
              <a:ext uri="{FF2B5EF4-FFF2-40B4-BE49-F238E27FC236}">
                <a16:creationId xmlns:a16="http://schemas.microsoft.com/office/drawing/2014/main" id="{D3559C2F-91B3-4E84-B4E9-A061D33D4EE1}"/>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22" y="6343934"/>
            <a:ext cx="12192000" cy="524099"/>
          </a:xfrm>
          <a:prstGeom prst="rect">
            <a:avLst/>
          </a:prstGeom>
        </p:spPr>
      </p:pic>
      <p:sp>
        <p:nvSpPr>
          <p:cNvPr id="11" name="Slide Number Placeholder 5">
            <a:extLst>
              <a:ext uri="{FF2B5EF4-FFF2-40B4-BE49-F238E27FC236}">
                <a16:creationId xmlns:a16="http://schemas.microsoft.com/office/drawing/2014/main" id="{8F84C52A-A232-44B0-91E1-6C35437E881A}"/>
              </a:ext>
            </a:extLst>
          </p:cNvPr>
          <p:cNvSpPr txBox="1">
            <a:spLocks/>
          </p:cNvSpPr>
          <p:nvPr userDrawn="1"/>
        </p:nvSpPr>
        <p:spPr>
          <a:xfrm>
            <a:off x="11174400" y="6348923"/>
            <a:ext cx="500400" cy="501650"/>
          </a:xfrm>
          <a:prstGeom prst="rect">
            <a:avLst/>
          </a:prstGeom>
        </p:spPr>
        <p:txBody>
          <a:bodyPr vert="horz" lIns="0" tIns="0" rIns="0" bIns="0" rtlCol="0" anchor="ctr">
            <a:normAutofit/>
          </a:bodyPr>
          <a:lstStyle>
            <a:defPPr>
              <a:defRPr lang="en-US"/>
            </a:defPPr>
            <a:lvl1pPr marL="0" algn="r" defTabSz="914400" rtl="0" eaLnBrk="1" latinLnBrk="0" hangingPunct="1">
              <a:lnSpc>
                <a:spcPts val="1900"/>
              </a:lnSpc>
              <a:defRPr sz="9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3865ED3-5985-4D19-8FFA-E2B1DCF4EC52}" type="slidenum">
              <a:rPr lang="en-GB" smtClean="0"/>
              <a:pPr/>
              <a:t>‹#›</a:t>
            </a:fld>
            <a:endParaRPr lang="en-GB" dirty="0"/>
          </a:p>
        </p:txBody>
      </p:sp>
      <p:sp>
        <p:nvSpPr>
          <p:cNvPr id="2" name="Title 1">
            <a:extLst>
              <a:ext uri="{FF2B5EF4-FFF2-40B4-BE49-F238E27FC236}">
                <a16:creationId xmlns:a16="http://schemas.microsoft.com/office/drawing/2014/main" id="{001849FF-D1BD-4B43-80E5-706DB49E99E8}"/>
              </a:ext>
            </a:extLst>
          </p:cNvPr>
          <p:cNvSpPr>
            <a:spLocks noGrp="1"/>
          </p:cNvSpPr>
          <p:nvPr>
            <p:ph type="title"/>
          </p:nvPr>
        </p:nvSpPr>
        <p:spPr>
          <a:xfrm>
            <a:off x="522000" y="842400"/>
            <a:ext cx="5479200" cy="720000"/>
          </a:xfrm>
          <a:prstGeom prst="rect">
            <a:avLst/>
          </a:prstGeom>
        </p:spPr>
        <p:txBody>
          <a:bodyPr vert="horz" lIns="0" tIns="0" rIns="0" bIns="0" rtlCol="0" anchor="t" anchorCtr="0">
            <a:normAutofit/>
          </a:bodyPr>
          <a:lstStyle>
            <a:lvl1pPr>
              <a:defRPr lang="en-GB">
                <a:solidFill>
                  <a:schemeClr val="bg1"/>
                </a:solidFill>
              </a:defRPr>
            </a:lvl1pPr>
          </a:lstStyle>
          <a:p>
            <a:pPr lvl="0">
              <a:lnSpc>
                <a:spcPts val="3250"/>
              </a:lnSpc>
            </a:pPr>
            <a:r>
              <a:rPr lang="en-US"/>
              <a:t>Click to edit Master title style</a:t>
            </a:r>
            <a:endParaRPr lang="en-GB" dirty="0"/>
          </a:p>
        </p:txBody>
      </p:sp>
      <p:pic>
        <p:nvPicPr>
          <p:cNvPr id="14" name="Picture 13">
            <a:extLst>
              <a:ext uri="{FF2B5EF4-FFF2-40B4-BE49-F238E27FC236}">
                <a16:creationId xmlns:a16="http://schemas.microsoft.com/office/drawing/2014/main" id="{1AA6D8F6-1179-4A3E-B426-3B2F125F163E}"/>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17200" y="6423209"/>
            <a:ext cx="1472965" cy="383295"/>
          </a:xfrm>
          <a:prstGeom prst="rect">
            <a:avLst/>
          </a:prstGeom>
        </p:spPr>
      </p:pic>
      <p:pic>
        <p:nvPicPr>
          <p:cNvPr id="16" name="Picture 15"/>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1174400" y="80398"/>
            <a:ext cx="762002" cy="762002"/>
          </a:xfrm>
          <a:prstGeom prst="rect">
            <a:avLst/>
          </a:prstGeom>
        </p:spPr>
      </p:pic>
      <p:sp>
        <p:nvSpPr>
          <p:cNvPr id="13" name="Text Placeholder 14">
            <a:extLst>
              <a:ext uri="{FF2B5EF4-FFF2-40B4-BE49-F238E27FC236}">
                <a16:creationId xmlns:a16="http://schemas.microsoft.com/office/drawing/2014/main" id="{F810EB91-327E-4BC3-93A7-D326DD9D2310}"/>
              </a:ext>
            </a:extLst>
          </p:cNvPr>
          <p:cNvSpPr>
            <a:spLocks noGrp="1"/>
          </p:cNvSpPr>
          <p:nvPr>
            <p:ph type="body" sz="quarter" idx="14"/>
          </p:nvPr>
        </p:nvSpPr>
        <p:spPr>
          <a:xfrm>
            <a:off x="522287" y="1562399"/>
            <a:ext cx="10652114" cy="4368843"/>
          </a:xfrm>
        </p:spPr>
        <p:txBody>
          <a:bodyPr vert="horz" lIns="0" tIns="331200" rIns="0" bIns="0" rtlCol="0">
            <a:normAutofit/>
          </a:bodyPr>
          <a:lstStyle>
            <a:lvl1pPr marL="0" indent="0">
              <a:lnSpc>
                <a:spcPct val="100000"/>
              </a:lnSpc>
              <a:buNone/>
              <a:defRPr lang="en-US" dirty="0" smtClean="0">
                <a:solidFill>
                  <a:schemeClr val="bg1"/>
                </a:solidFill>
                <a:latin typeface="+mn-lt"/>
              </a:defRPr>
            </a:lvl1pPr>
            <a:lvl2pPr marL="432000" indent="-288000">
              <a:lnSpc>
                <a:spcPct val="100000"/>
              </a:lnSpc>
              <a:buClr>
                <a:schemeClr val="bg1"/>
              </a:buClr>
              <a:buSzPct val="90000"/>
              <a:buFont typeface="Wingdings" panose="05000000000000000000" pitchFamily="2" charset="2"/>
              <a:buChar char="n"/>
              <a:defRPr lang="en-US" dirty="0" smtClean="0">
                <a:solidFill>
                  <a:schemeClr val="bg1"/>
                </a:solidFill>
                <a:latin typeface="+mn-lt"/>
              </a:defRPr>
            </a:lvl2pPr>
            <a:lvl3pPr marL="576000" indent="-216000">
              <a:lnSpc>
                <a:spcPct val="100000"/>
              </a:lnSpc>
              <a:buClr>
                <a:schemeClr val="bg1"/>
              </a:buClr>
              <a:buFont typeface="Wingdings" panose="05000000000000000000" pitchFamily="2" charset="2"/>
              <a:buChar char="§"/>
              <a:defRPr sz="2300">
                <a:solidFill>
                  <a:schemeClr val="bg1"/>
                </a:solidFill>
              </a:defRPr>
            </a:lvl3pPr>
            <a:lvl4pPr marL="720000" indent="-216000">
              <a:lnSpc>
                <a:spcPct val="100000"/>
              </a:lnSpc>
              <a:buFont typeface="Arial" panose="020B0604020202020204" pitchFamily="34" charset="0"/>
              <a:buChar char="▪"/>
              <a:defRPr sz="2200" u="none" baseline="0">
                <a:solidFill>
                  <a:schemeClr val="bg1"/>
                </a:solidFill>
              </a:defRPr>
            </a:lvl4pPr>
            <a:lvl5pPr marL="864000" indent="-216000">
              <a:lnSpc>
                <a:spcPct val="100000"/>
              </a:lnSpc>
              <a:buClrTx/>
              <a:buSzPct val="80000"/>
              <a:buFont typeface="Arial" panose="020B0604020202020204" pitchFamily="34" charset="0"/>
              <a:buChar char="▫"/>
              <a:defRPr lang="en-US" sz="2100" kern="1200" dirty="0">
                <a:solidFill>
                  <a:schemeClr val="bg1"/>
                </a:solidFill>
                <a:latin typeface="+mn-lt"/>
                <a:ea typeface="+mn-ea"/>
                <a:cs typeface="+mn-cs"/>
              </a:defRPr>
            </a:lvl5pPr>
            <a:lvl6pPr>
              <a:lnSpc>
                <a:spcPct val="100000"/>
              </a:lnSpc>
              <a:buClr>
                <a:schemeClr val="tx2"/>
              </a:buClr>
              <a:buSzPct val="90000"/>
              <a:defRPr lang="en-US" sz="2400" kern="1200" dirty="0">
                <a:solidFill>
                  <a:schemeClr val="tx2"/>
                </a:solidFill>
                <a:latin typeface="+mn-lt"/>
                <a:ea typeface="+mn-ea"/>
                <a:cs typeface="+mn-cs"/>
              </a:defRPr>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coral white">
    <p:bg>
      <p:bgRef idx="1001">
        <a:schemeClr val="bg1"/>
      </p:bgRef>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48461" y="1170972"/>
            <a:ext cx="6078914" cy="4666641"/>
          </a:xfrm>
          <a:prstGeom prst="rect">
            <a:avLst/>
          </a:prstGeom>
        </p:spPr>
      </p:pic>
      <p:sp>
        <p:nvSpPr>
          <p:cNvPr id="9" name="Title 1">
            <a:extLst>
              <a:ext uri="{FF2B5EF4-FFF2-40B4-BE49-F238E27FC236}">
                <a16:creationId xmlns:a16="http://schemas.microsoft.com/office/drawing/2014/main" id="{1E61A368-DB83-47C7-AA38-434AB4A82A88}"/>
              </a:ext>
            </a:extLst>
          </p:cNvPr>
          <p:cNvSpPr>
            <a:spLocks noGrp="1"/>
          </p:cNvSpPr>
          <p:nvPr>
            <p:ph type="title"/>
          </p:nvPr>
        </p:nvSpPr>
        <p:spPr>
          <a:xfrm>
            <a:off x="514800" y="2602800"/>
            <a:ext cx="11228400" cy="1519200"/>
          </a:xfrm>
          <a:prstGeom prst="rect">
            <a:avLst/>
          </a:prstGeom>
        </p:spPr>
        <p:txBody>
          <a:bodyPr anchor="ctr" anchorCtr="0"/>
          <a:lstStyle>
            <a:lvl1pPr algn="ctr">
              <a:lnSpc>
                <a:spcPct val="100000"/>
              </a:lnSpc>
              <a:defRPr sz="14950">
                <a:solidFill>
                  <a:schemeClr val="tx1"/>
                </a:solidFill>
              </a:defRPr>
            </a:lvl1pPr>
          </a:lstStyle>
          <a:p>
            <a:r>
              <a:rPr lang="en-US"/>
              <a:t>Click to edit Master title style</a:t>
            </a:r>
            <a:endParaRPr lang="en-GB" dirty="0"/>
          </a:p>
        </p:txBody>
      </p:sp>
      <p:sp>
        <p:nvSpPr>
          <p:cNvPr id="11" name="Date Placeholder 3">
            <a:extLst>
              <a:ext uri="{FF2B5EF4-FFF2-40B4-BE49-F238E27FC236}">
                <a16:creationId xmlns:a16="http://schemas.microsoft.com/office/drawing/2014/main" id="{1D0EAB7C-A067-4E14-9993-05B3F8CCEFC4}"/>
              </a:ext>
            </a:extLst>
          </p:cNvPr>
          <p:cNvSpPr>
            <a:spLocks noGrp="1"/>
          </p:cNvSpPr>
          <p:nvPr>
            <p:ph type="dt" sz="half" idx="10"/>
          </p:nvPr>
        </p:nvSpPr>
        <p:spPr>
          <a:xfrm>
            <a:off x="514800" y="806400"/>
            <a:ext cx="2743200" cy="365125"/>
          </a:xfrm>
          <a:prstGeom prst="rect">
            <a:avLst/>
          </a:prstGeom>
        </p:spPr>
        <p:txBody>
          <a:bodyPr lIns="0" tIns="0" rIns="0" bIns="0"/>
          <a:lstStyle>
            <a:lvl1pPr>
              <a:defRPr sz="1866">
                <a:solidFill>
                  <a:schemeClr val="tx1"/>
                </a:solidFill>
              </a:defRPr>
            </a:lvl1pPr>
          </a:lstStyle>
          <a:p>
            <a:fld id="{AB946FCE-CD33-40F3-99C8-62083596779E}" type="datetime4">
              <a:rPr lang="en-GB" smtClean="0"/>
              <a:pPr/>
              <a:t>17 October 2022</a:t>
            </a:fld>
            <a:endParaRPr lang="en-GB" dirty="0"/>
          </a:p>
        </p:txBody>
      </p:sp>
      <p:pic>
        <p:nvPicPr>
          <p:cNvPr id="7" name="Picture 6">
            <a:extLst>
              <a:ext uri="{FF2B5EF4-FFF2-40B4-BE49-F238E27FC236}">
                <a16:creationId xmlns:a16="http://schemas.microsoft.com/office/drawing/2014/main" id="{A721C32D-85C3-4AF9-B8D5-F12789CCC84E}"/>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7866000" y="392400"/>
            <a:ext cx="3466800" cy="902130"/>
          </a:xfrm>
          <a:prstGeom prst="rect">
            <a:avLst/>
          </a:prstGeom>
        </p:spPr>
      </p:pic>
    </p:spTree>
  </p:cSld>
  <p:clrMapOvr>
    <a:overrideClrMapping bg1="lt1" tx1="dk1" bg2="lt2" tx2="dk2" accent1="accent1" accent2="accent2" accent3="accent3" accent4="accent4" accent5="accent5" accent6="accent6" hlink="hlink" folHlink="folHlink"/>
  </p:clrMapOvr>
  <p:hf sldNum="0" hdr="0" ftr="0"/>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1 column - coral backgroun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D083DFD6-03BF-4A1B-9EE1-68F952476A90}"/>
              </a:ext>
            </a:extLst>
          </p:cNvPr>
          <p:cNvSpPr/>
          <p:nvPr userDrawn="1"/>
        </p:nvSpPr>
        <p:spPr>
          <a:xfrm>
            <a:off x="-1" y="-1"/>
            <a:ext cx="12192001" cy="6361681"/>
          </a:xfrm>
          <a:prstGeom prst="rect">
            <a:avLst/>
          </a:prstGeom>
          <a:solidFill>
            <a:srgbClr val="DE65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en-GB"/>
          </a:p>
        </p:txBody>
      </p:sp>
      <p:pic>
        <p:nvPicPr>
          <p:cNvPr id="12" name="Picture 11">
            <a:extLst>
              <a:ext uri="{FF2B5EF4-FFF2-40B4-BE49-F238E27FC236}">
                <a16:creationId xmlns:a16="http://schemas.microsoft.com/office/drawing/2014/main" id="{A1137DBE-3DCB-461E-8748-28DDBCC2B318}"/>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33618"/>
            <a:ext cx="12192000" cy="6336792"/>
          </a:xfrm>
          <a:prstGeom prst="rect">
            <a:avLst/>
          </a:prstGeom>
        </p:spPr>
      </p:pic>
      <p:sp>
        <p:nvSpPr>
          <p:cNvPr id="8" name="Rectangle 7">
            <a:extLst>
              <a:ext uri="{FF2B5EF4-FFF2-40B4-BE49-F238E27FC236}">
                <a16:creationId xmlns:a16="http://schemas.microsoft.com/office/drawing/2014/main" id="{C9371DAE-A209-4F99-8998-011EBCC6FC9F}"/>
              </a:ext>
            </a:extLst>
          </p:cNvPr>
          <p:cNvSpPr/>
          <p:nvPr userDrawn="1"/>
        </p:nvSpPr>
        <p:spPr>
          <a:xfrm>
            <a:off x="0" y="6348923"/>
            <a:ext cx="12192000" cy="522000"/>
          </a:xfrm>
          <a:prstGeom prst="rect">
            <a:avLst/>
          </a:prstGeom>
          <a:solidFill>
            <a:srgbClr val="3637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en-GB"/>
          </a:p>
        </p:txBody>
      </p:sp>
      <p:pic>
        <p:nvPicPr>
          <p:cNvPr id="9" name="Picture 8">
            <a:extLst>
              <a:ext uri="{FF2B5EF4-FFF2-40B4-BE49-F238E27FC236}">
                <a16:creationId xmlns:a16="http://schemas.microsoft.com/office/drawing/2014/main" id="{D3559C2F-91B3-4E84-B4E9-A061D33D4EE1}"/>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22" y="6343934"/>
            <a:ext cx="12192000" cy="524099"/>
          </a:xfrm>
          <a:prstGeom prst="rect">
            <a:avLst/>
          </a:prstGeom>
        </p:spPr>
      </p:pic>
      <p:sp>
        <p:nvSpPr>
          <p:cNvPr id="11" name="Slide Number Placeholder 5">
            <a:extLst>
              <a:ext uri="{FF2B5EF4-FFF2-40B4-BE49-F238E27FC236}">
                <a16:creationId xmlns:a16="http://schemas.microsoft.com/office/drawing/2014/main" id="{8F84C52A-A232-44B0-91E1-6C35437E881A}"/>
              </a:ext>
            </a:extLst>
          </p:cNvPr>
          <p:cNvSpPr txBox="1">
            <a:spLocks/>
          </p:cNvSpPr>
          <p:nvPr userDrawn="1"/>
        </p:nvSpPr>
        <p:spPr>
          <a:xfrm>
            <a:off x="11174400" y="6348923"/>
            <a:ext cx="500400" cy="501650"/>
          </a:xfrm>
          <a:prstGeom prst="rect">
            <a:avLst/>
          </a:prstGeom>
        </p:spPr>
        <p:txBody>
          <a:bodyPr vert="horz" lIns="0" tIns="0" rIns="0" bIns="0" rtlCol="0" anchor="ctr">
            <a:normAutofit/>
          </a:bodyPr>
          <a:lstStyle>
            <a:defPPr>
              <a:defRPr lang="en-US"/>
            </a:defPPr>
            <a:lvl1pPr marL="0" algn="r" defTabSz="914400" rtl="0" eaLnBrk="1" latinLnBrk="0" hangingPunct="1">
              <a:lnSpc>
                <a:spcPts val="1900"/>
              </a:lnSpc>
              <a:defRPr sz="9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3865ED3-5985-4D19-8FFA-E2B1DCF4EC52}" type="slidenum">
              <a:rPr lang="en-GB" smtClean="0"/>
              <a:pPr/>
              <a:t>‹#›</a:t>
            </a:fld>
            <a:endParaRPr lang="en-GB" dirty="0"/>
          </a:p>
        </p:txBody>
      </p:sp>
      <p:sp>
        <p:nvSpPr>
          <p:cNvPr id="2" name="Title 1">
            <a:extLst>
              <a:ext uri="{FF2B5EF4-FFF2-40B4-BE49-F238E27FC236}">
                <a16:creationId xmlns:a16="http://schemas.microsoft.com/office/drawing/2014/main" id="{001849FF-D1BD-4B43-80E5-706DB49E99E8}"/>
              </a:ext>
            </a:extLst>
          </p:cNvPr>
          <p:cNvSpPr>
            <a:spLocks noGrp="1"/>
          </p:cNvSpPr>
          <p:nvPr>
            <p:ph type="title"/>
          </p:nvPr>
        </p:nvSpPr>
        <p:spPr>
          <a:xfrm>
            <a:off x="522000" y="842400"/>
            <a:ext cx="5479200" cy="720000"/>
          </a:xfrm>
          <a:prstGeom prst="rect">
            <a:avLst/>
          </a:prstGeom>
        </p:spPr>
        <p:txBody>
          <a:bodyPr vert="horz" lIns="0" tIns="0" rIns="0" bIns="0" rtlCol="0" anchor="t" anchorCtr="0">
            <a:normAutofit/>
          </a:bodyPr>
          <a:lstStyle>
            <a:lvl1pPr>
              <a:defRPr lang="en-GB">
                <a:solidFill>
                  <a:schemeClr val="bg1"/>
                </a:solidFill>
              </a:defRPr>
            </a:lvl1pPr>
          </a:lstStyle>
          <a:p>
            <a:pPr lvl="0">
              <a:lnSpc>
                <a:spcPts val="3250"/>
              </a:lnSpc>
            </a:pPr>
            <a:r>
              <a:rPr lang="en-US"/>
              <a:t>Click to edit Master title style</a:t>
            </a:r>
            <a:endParaRPr lang="en-GB" dirty="0"/>
          </a:p>
        </p:txBody>
      </p:sp>
      <p:pic>
        <p:nvPicPr>
          <p:cNvPr id="14" name="Picture 13">
            <a:extLst>
              <a:ext uri="{FF2B5EF4-FFF2-40B4-BE49-F238E27FC236}">
                <a16:creationId xmlns:a16="http://schemas.microsoft.com/office/drawing/2014/main" id="{1AA6D8F6-1179-4A3E-B426-3B2F125F163E}"/>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17200" y="6423209"/>
            <a:ext cx="1472965" cy="383295"/>
          </a:xfrm>
          <a:prstGeom prst="rect">
            <a:avLst/>
          </a:prstGeom>
        </p:spPr>
      </p:pic>
      <p:pic>
        <p:nvPicPr>
          <p:cNvPr id="17" name="Picture 16"/>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1174400" y="80398"/>
            <a:ext cx="762002" cy="762002"/>
          </a:xfrm>
          <a:prstGeom prst="rect">
            <a:avLst/>
          </a:prstGeom>
        </p:spPr>
      </p:pic>
      <p:sp>
        <p:nvSpPr>
          <p:cNvPr id="13" name="Text Placeholder 14">
            <a:extLst>
              <a:ext uri="{FF2B5EF4-FFF2-40B4-BE49-F238E27FC236}">
                <a16:creationId xmlns:a16="http://schemas.microsoft.com/office/drawing/2014/main" id="{F810EB91-327E-4BC3-93A7-D326DD9D2310}"/>
              </a:ext>
            </a:extLst>
          </p:cNvPr>
          <p:cNvSpPr>
            <a:spLocks noGrp="1"/>
          </p:cNvSpPr>
          <p:nvPr>
            <p:ph type="body" sz="quarter" idx="14"/>
          </p:nvPr>
        </p:nvSpPr>
        <p:spPr>
          <a:xfrm>
            <a:off x="522287" y="1562399"/>
            <a:ext cx="10652114" cy="4368843"/>
          </a:xfrm>
        </p:spPr>
        <p:txBody>
          <a:bodyPr vert="horz" lIns="0" tIns="331200" rIns="0" bIns="0" rtlCol="0">
            <a:normAutofit/>
          </a:bodyPr>
          <a:lstStyle>
            <a:lvl1pPr marL="0" indent="0">
              <a:lnSpc>
                <a:spcPct val="100000"/>
              </a:lnSpc>
              <a:buNone/>
              <a:defRPr lang="en-US" dirty="0" smtClean="0">
                <a:solidFill>
                  <a:schemeClr val="bg1"/>
                </a:solidFill>
                <a:latin typeface="+mn-lt"/>
              </a:defRPr>
            </a:lvl1pPr>
            <a:lvl2pPr marL="432000" indent="-288000">
              <a:lnSpc>
                <a:spcPct val="100000"/>
              </a:lnSpc>
              <a:buClr>
                <a:schemeClr val="bg1"/>
              </a:buClr>
              <a:buSzPct val="90000"/>
              <a:buFont typeface="Wingdings" panose="05000000000000000000" pitchFamily="2" charset="2"/>
              <a:buChar char="n"/>
              <a:defRPr lang="en-US" dirty="0" smtClean="0">
                <a:solidFill>
                  <a:schemeClr val="bg1"/>
                </a:solidFill>
                <a:latin typeface="+mn-lt"/>
              </a:defRPr>
            </a:lvl2pPr>
            <a:lvl3pPr marL="576000" indent="-216000">
              <a:lnSpc>
                <a:spcPct val="100000"/>
              </a:lnSpc>
              <a:buClr>
                <a:schemeClr val="bg1"/>
              </a:buClr>
              <a:buFont typeface="Wingdings" panose="05000000000000000000" pitchFamily="2" charset="2"/>
              <a:buChar char="§"/>
              <a:defRPr sz="2300">
                <a:solidFill>
                  <a:schemeClr val="bg1"/>
                </a:solidFill>
              </a:defRPr>
            </a:lvl3pPr>
            <a:lvl4pPr marL="720000" indent="-216000">
              <a:lnSpc>
                <a:spcPct val="100000"/>
              </a:lnSpc>
              <a:buFont typeface="Arial" panose="020B0604020202020204" pitchFamily="34" charset="0"/>
              <a:buChar char="▪"/>
              <a:defRPr sz="2200" u="none" baseline="0">
                <a:solidFill>
                  <a:schemeClr val="bg1"/>
                </a:solidFill>
              </a:defRPr>
            </a:lvl4pPr>
            <a:lvl5pPr marL="864000" indent="-216000">
              <a:lnSpc>
                <a:spcPct val="100000"/>
              </a:lnSpc>
              <a:buClrTx/>
              <a:buSzPct val="80000"/>
              <a:buFont typeface="Arial" panose="020B0604020202020204" pitchFamily="34" charset="0"/>
              <a:buChar char="▫"/>
              <a:defRPr lang="en-US" sz="2100" kern="1200" dirty="0">
                <a:solidFill>
                  <a:schemeClr val="bg1"/>
                </a:solidFill>
                <a:latin typeface="+mn-lt"/>
                <a:ea typeface="+mn-ea"/>
                <a:cs typeface="+mn-cs"/>
              </a:defRPr>
            </a:lvl5pPr>
            <a:lvl6pPr>
              <a:lnSpc>
                <a:spcPct val="100000"/>
              </a:lnSpc>
              <a:buClr>
                <a:schemeClr val="tx2"/>
              </a:buClr>
              <a:buSzPct val="90000"/>
              <a:defRPr lang="en-US" sz="2400" kern="1200" dirty="0">
                <a:solidFill>
                  <a:schemeClr val="tx2"/>
                </a:solidFill>
                <a:latin typeface="+mn-lt"/>
                <a:ea typeface="+mn-ea"/>
                <a:cs typeface="+mn-cs"/>
              </a:defRPr>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1 column yellow background">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345936"/>
          </a:xfrm>
          <a:prstGeom prst="rect">
            <a:avLst/>
          </a:prstGeom>
        </p:spPr>
      </p:pic>
      <p:pic>
        <p:nvPicPr>
          <p:cNvPr id="12" name="Picture 11">
            <a:extLst>
              <a:ext uri="{FF2B5EF4-FFF2-40B4-BE49-F238E27FC236}">
                <a16:creationId xmlns:a16="http://schemas.microsoft.com/office/drawing/2014/main" id="{A1137DBE-3DCB-461E-8748-28DDBCC2B318}"/>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0" y="10033"/>
            <a:ext cx="12192000" cy="6336792"/>
          </a:xfrm>
          <a:prstGeom prst="rect">
            <a:avLst/>
          </a:prstGeom>
        </p:spPr>
      </p:pic>
      <p:sp>
        <p:nvSpPr>
          <p:cNvPr id="8" name="Rectangle 7">
            <a:extLst>
              <a:ext uri="{FF2B5EF4-FFF2-40B4-BE49-F238E27FC236}">
                <a16:creationId xmlns:a16="http://schemas.microsoft.com/office/drawing/2014/main" id="{C9371DAE-A209-4F99-8998-011EBCC6FC9F}"/>
              </a:ext>
            </a:extLst>
          </p:cNvPr>
          <p:cNvSpPr/>
          <p:nvPr userDrawn="1"/>
        </p:nvSpPr>
        <p:spPr>
          <a:xfrm>
            <a:off x="0" y="6348923"/>
            <a:ext cx="12192000" cy="522000"/>
          </a:xfrm>
          <a:prstGeom prst="rect">
            <a:avLst/>
          </a:prstGeom>
          <a:solidFill>
            <a:srgbClr val="3637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en-GB"/>
          </a:p>
        </p:txBody>
      </p:sp>
      <p:pic>
        <p:nvPicPr>
          <p:cNvPr id="9" name="Picture 8">
            <a:extLst>
              <a:ext uri="{FF2B5EF4-FFF2-40B4-BE49-F238E27FC236}">
                <a16:creationId xmlns:a16="http://schemas.microsoft.com/office/drawing/2014/main" id="{D3559C2F-91B3-4E84-B4E9-A061D33D4EE1}"/>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522" y="6346825"/>
            <a:ext cx="12192000" cy="521208"/>
          </a:xfrm>
          <a:prstGeom prst="rect">
            <a:avLst/>
          </a:prstGeom>
        </p:spPr>
      </p:pic>
      <p:sp>
        <p:nvSpPr>
          <p:cNvPr id="11" name="Slide Number Placeholder 5">
            <a:extLst>
              <a:ext uri="{FF2B5EF4-FFF2-40B4-BE49-F238E27FC236}">
                <a16:creationId xmlns:a16="http://schemas.microsoft.com/office/drawing/2014/main" id="{8F84C52A-A232-44B0-91E1-6C35437E881A}"/>
              </a:ext>
            </a:extLst>
          </p:cNvPr>
          <p:cNvSpPr txBox="1">
            <a:spLocks/>
          </p:cNvSpPr>
          <p:nvPr userDrawn="1"/>
        </p:nvSpPr>
        <p:spPr>
          <a:xfrm>
            <a:off x="11174400" y="6348923"/>
            <a:ext cx="500400" cy="501650"/>
          </a:xfrm>
          <a:prstGeom prst="rect">
            <a:avLst/>
          </a:prstGeom>
        </p:spPr>
        <p:txBody>
          <a:bodyPr vert="horz" lIns="0" tIns="0" rIns="0" bIns="0" rtlCol="0" anchor="ctr">
            <a:normAutofit/>
          </a:bodyPr>
          <a:lstStyle>
            <a:defPPr>
              <a:defRPr lang="en-US"/>
            </a:defPPr>
            <a:lvl1pPr marL="0" algn="r" defTabSz="914400" rtl="0" eaLnBrk="1" latinLnBrk="0" hangingPunct="1">
              <a:lnSpc>
                <a:spcPts val="1900"/>
              </a:lnSpc>
              <a:defRPr sz="9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3865ED3-5985-4D19-8FFA-E2B1DCF4EC52}" type="slidenum">
              <a:rPr lang="en-GB" smtClean="0"/>
              <a:pPr/>
              <a:t>‹#›</a:t>
            </a:fld>
            <a:endParaRPr lang="en-GB"/>
          </a:p>
        </p:txBody>
      </p:sp>
      <p:sp>
        <p:nvSpPr>
          <p:cNvPr id="2" name="Title 1">
            <a:extLst>
              <a:ext uri="{FF2B5EF4-FFF2-40B4-BE49-F238E27FC236}">
                <a16:creationId xmlns:a16="http://schemas.microsoft.com/office/drawing/2014/main" id="{001849FF-D1BD-4B43-80E5-706DB49E99E8}"/>
              </a:ext>
            </a:extLst>
          </p:cNvPr>
          <p:cNvSpPr>
            <a:spLocks noGrp="1"/>
          </p:cNvSpPr>
          <p:nvPr>
            <p:ph type="title"/>
          </p:nvPr>
        </p:nvSpPr>
        <p:spPr>
          <a:xfrm>
            <a:off x="522000" y="842400"/>
            <a:ext cx="5479200" cy="720000"/>
          </a:xfrm>
          <a:prstGeom prst="rect">
            <a:avLst/>
          </a:prstGeom>
        </p:spPr>
        <p:txBody>
          <a:bodyPr vert="horz" lIns="0" tIns="0" rIns="0" bIns="0" rtlCol="0" anchor="t" anchorCtr="0">
            <a:normAutofit/>
          </a:bodyPr>
          <a:lstStyle>
            <a:lvl1pPr>
              <a:defRPr lang="en-GB">
                <a:solidFill>
                  <a:schemeClr val="tx2"/>
                </a:solidFill>
              </a:defRPr>
            </a:lvl1pPr>
          </a:lstStyle>
          <a:p>
            <a:pPr lvl="0">
              <a:lnSpc>
                <a:spcPts val="3250"/>
              </a:lnSpc>
            </a:pPr>
            <a:r>
              <a:rPr lang="en-US"/>
              <a:t>Click to edit Master title style</a:t>
            </a:r>
            <a:endParaRPr lang="en-GB" dirty="0"/>
          </a:p>
        </p:txBody>
      </p:sp>
      <p:pic>
        <p:nvPicPr>
          <p:cNvPr id="14" name="Picture 13">
            <a:extLst>
              <a:ext uri="{FF2B5EF4-FFF2-40B4-BE49-F238E27FC236}">
                <a16:creationId xmlns:a16="http://schemas.microsoft.com/office/drawing/2014/main" id="{1AA6D8F6-1179-4A3E-B426-3B2F125F163E}"/>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517200" y="6423209"/>
            <a:ext cx="1472965" cy="383295"/>
          </a:xfrm>
          <a:prstGeom prst="rect">
            <a:avLst/>
          </a:prstGeom>
        </p:spPr>
      </p:pic>
      <p:pic>
        <p:nvPicPr>
          <p:cNvPr id="16" name="Picture 15"/>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1174400" y="80398"/>
            <a:ext cx="762002" cy="762002"/>
          </a:xfrm>
          <a:prstGeom prst="rect">
            <a:avLst/>
          </a:prstGeom>
        </p:spPr>
      </p:pic>
      <p:sp>
        <p:nvSpPr>
          <p:cNvPr id="18" name="Text Placeholder 14">
            <a:extLst>
              <a:ext uri="{FF2B5EF4-FFF2-40B4-BE49-F238E27FC236}">
                <a16:creationId xmlns:a16="http://schemas.microsoft.com/office/drawing/2014/main" id="{F810EB91-327E-4BC3-93A7-D326DD9D2310}"/>
              </a:ext>
            </a:extLst>
          </p:cNvPr>
          <p:cNvSpPr>
            <a:spLocks noGrp="1"/>
          </p:cNvSpPr>
          <p:nvPr>
            <p:ph type="body" sz="quarter" idx="14"/>
          </p:nvPr>
        </p:nvSpPr>
        <p:spPr>
          <a:xfrm>
            <a:off x="522287" y="1562399"/>
            <a:ext cx="10652114" cy="4368843"/>
          </a:xfrm>
        </p:spPr>
        <p:txBody>
          <a:bodyPr vert="horz" lIns="0" tIns="331200" rIns="0" bIns="0" rtlCol="0">
            <a:normAutofit/>
          </a:bodyPr>
          <a:lstStyle>
            <a:lvl1pPr marL="0" indent="0">
              <a:lnSpc>
                <a:spcPct val="100000"/>
              </a:lnSpc>
              <a:buNone/>
              <a:defRPr lang="en-US" dirty="0" smtClean="0">
                <a:solidFill>
                  <a:schemeClr val="tx2"/>
                </a:solidFill>
                <a:latin typeface="+mn-lt"/>
              </a:defRPr>
            </a:lvl1pPr>
            <a:lvl2pPr marL="432000" indent="-288000">
              <a:lnSpc>
                <a:spcPct val="100000"/>
              </a:lnSpc>
              <a:buClr>
                <a:schemeClr val="tx2"/>
              </a:buClr>
              <a:buSzPct val="90000"/>
              <a:buFont typeface="Wingdings" panose="05000000000000000000" pitchFamily="2" charset="2"/>
              <a:buChar char="n"/>
              <a:defRPr lang="en-US" dirty="0" smtClean="0">
                <a:solidFill>
                  <a:schemeClr val="tx2"/>
                </a:solidFill>
                <a:latin typeface="+mn-lt"/>
              </a:defRPr>
            </a:lvl2pPr>
            <a:lvl3pPr marL="576000" indent="-216000">
              <a:lnSpc>
                <a:spcPct val="100000"/>
              </a:lnSpc>
              <a:buClr>
                <a:schemeClr val="tx2"/>
              </a:buClr>
              <a:buFont typeface="Wingdings" panose="05000000000000000000" pitchFamily="2" charset="2"/>
              <a:buChar char="§"/>
              <a:defRPr sz="2300">
                <a:solidFill>
                  <a:schemeClr val="tx2"/>
                </a:solidFill>
              </a:defRPr>
            </a:lvl3pPr>
            <a:lvl4pPr marL="720000" indent="-216000">
              <a:lnSpc>
                <a:spcPct val="100000"/>
              </a:lnSpc>
              <a:buFont typeface="Arial" panose="020B0604020202020204" pitchFamily="34" charset="0"/>
              <a:buChar char="▪"/>
              <a:defRPr sz="2200" u="none" baseline="0">
                <a:solidFill>
                  <a:schemeClr val="tx2"/>
                </a:solidFill>
              </a:defRPr>
            </a:lvl4pPr>
            <a:lvl5pPr marL="864000" indent="-216000">
              <a:lnSpc>
                <a:spcPct val="100000"/>
              </a:lnSpc>
              <a:buClrTx/>
              <a:buSzPct val="80000"/>
              <a:buFont typeface="Arial" panose="020B0604020202020204" pitchFamily="34" charset="0"/>
              <a:buChar char="▫"/>
              <a:defRPr lang="en-US" sz="2100" kern="1200" dirty="0">
                <a:solidFill>
                  <a:schemeClr val="tx2"/>
                </a:solidFill>
                <a:latin typeface="+mn-lt"/>
                <a:ea typeface="+mn-ea"/>
                <a:cs typeface="+mn-cs"/>
              </a:defRPr>
            </a:lvl5pPr>
            <a:lvl6pPr>
              <a:lnSpc>
                <a:spcPct val="100000"/>
              </a:lnSpc>
              <a:buClr>
                <a:schemeClr val="tx2"/>
              </a:buClr>
              <a:buSzPct val="90000"/>
              <a:defRPr lang="en-US" sz="2400" kern="1200" dirty="0">
                <a:solidFill>
                  <a:schemeClr val="tx2"/>
                </a:solidFill>
                <a:latin typeface="+mn-lt"/>
                <a:ea typeface="+mn-ea"/>
                <a:cs typeface="+mn-cs"/>
              </a:defRPr>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0057901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1_1 column - green backgroun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D083DFD6-03BF-4A1B-9EE1-68F952476A90}"/>
              </a:ext>
            </a:extLst>
          </p:cNvPr>
          <p:cNvSpPr/>
          <p:nvPr userDrawn="1"/>
        </p:nvSpPr>
        <p:spPr>
          <a:xfrm>
            <a:off x="-1" y="-1"/>
            <a:ext cx="12192001" cy="636168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en-GB"/>
          </a:p>
        </p:txBody>
      </p:sp>
      <p:pic>
        <p:nvPicPr>
          <p:cNvPr id="12" name="Picture 11">
            <a:extLst>
              <a:ext uri="{FF2B5EF4-FFF2-40B4-BE49-F238E27FC236}">
                <a16:creationId xmlns:a16="http://schemas.microsoft.com/office/drawing/2014/main" id="{A1137DBE-3DCB-461E-8748-28DDBCC2B318}"/>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17054"/>
            <a:ext cx="12192000" cy="6336792"/>
          </a:xfrm>
          <a:prstGeom prst="rect">
            <a:avLst/>
          </a:prstGeom>
        </p:spPr>
      </p:pic>
      <p:sp>
        <p:nvSpPr>
          <p:cNvPr id="8" name="Rectangle 7">
            <a:extLst>
              <a:ext uri="{FF2B5EF4-FFF2-40B4-BE49-F238E27FC236}">
                <a16:creationId xmlns:a16="http://schemas.microsoft.com/office/drawing/2014/main" id="{C9371DAE-A209-4F99-8998-011EBCC6FC9F}"/>
              </a:ext>
            </a:extLst>
          </p:cNvPr>
          <p:cNvSpPr/>
          <p:nvPr userDrawn="1"/>
        </p:nvSpPr>
        <p:spPr>
          <a:xfrm>
            <a:off x="0" y="6348923"/>
            <a:ext cx="12192000" cy="522000"/>
          </a:xfrm>
          <a:prstGeom prst="rect">
            <a:avLst/>
          </a:prstGeom>
          <a:solidFill>
            <a:srgbClr val="3637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en-GB"/>
          </a:p>
        </p:txBody>
      </p:sp>
      <p:sp>
        <p:nvSpPr>
          <p:cNvPr id="11" name="Slide Number Placeholder 5">
            <a:extLst>
              <a:ext uri="{FF2B5EF4-FFF2-40B4-BE49-F238E27FC236}">
                <a16:creationId xmlns:a16="http://schemas.microsoft.com/office/drawing/2014/main" id="{8F84C52A-A232-44B0-91E1-6C35437E881A}"/>
              </a:ext>
            </a:extLst>
          </p:cNvPr>
          <p:cNvSpPr txBox="1">
            <a:spLocks/>
          </p:cNvSpPr>
          <p:nvPr userDrawn="1"/>
        </p:nvSpPr>
        <p:spPr>
          <a:xfrm>
            <a:off x="11174400" y="6348923"/>
            <a:ext cx="500400" cy="501650"/>
          </a:xfrm>
          <a:prstGeom prst="rect">
            <a:avLst/>
          </a:prstGeom>
        </p:spPr>
        <p:txBody>
          <a:bodyPr vert="horz" lIns="0" tIns="0" rIns="0" bIns="0" rtlCol="0" anchor="ctr">
            <a:normAutofit/>
          </a:bodyPr>
          <a:lstStyle>
            <a:defPPr>
              <a:defRPr lang="en-US"/>
            </a:defPPr>
            <a:lvl1pPr marL="0" algn="r" defTabSz="914400" rtl="0" eaLnBrk="1" latinLnBrk="0" hangingPunct="1">
              <a:lnSpc>
                <a:spcPts val="1900"/>
              </a:lnSpc>
              <a:defRPr sz="9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3865ED3-5985-4D19-8FFA-E2B1DCF4EC52}" type="slidenum">
              <a:rPr lang="en-GB" smtClean="0"/>
              <a:pPr/>
              <a:t>‹#›</a:t>
            </a:fld>
            <a:endParaRPr lang="en-GB" dirty="0"/>
          </a:p>
        </p:txBody>
      </p:sp>
      <p:sp>
        <p:nvSpPr>
          <p:cNvPr id="2" name="Title 1">
            <a:extLst>
              <a:ext uri="{FF2B5EF4-FFF2-40B4-BE49-F238E27FC236}">
                <a16:creationId xmlns:a16="http://schemas.microsoft.com/office/drawing/2014/main" id="{001849FF-D1BD-4B43-80E5-706DB49E99E8}"/>
              </a:ext>
            </a:extLst>
          </p:cNvPr>
          <p:cNvSpPr>
            <a:spLocks noGrp="1"/>
          </p:cNvSpPr>
          <p:nvPr>
            <p:ph type="title"/>
          </p:nvPr>
        </p:nvSpPr>
        <p:spPr>
          <a:xfrm>
            <a:off x="522000" y="842400"/>
            <a:ext cx="5479200" cy="720000"/>
          </a:xfrm>
          <a:prstGeom prst="rect">
            <a:avLst/>
          </a:prstGeom>
        </p:spPr>
        <p:txBody>
          <a:bodyPr vert="horz" lIns="0" tIns="0" rIns="0" bIns="0" rtlCol="0" anchor="t" anchorCtr="0">
            <a:normAutofit/>
          </a:bodyPr>
          <a:lstStyle>
            <a:lvl1pPr>
              <a:defRPr lang="en-GB">
                <a:solidFill>
                  <a:schemeClr val="bg1"/>
                </a:solidFill>
              </a:defRPr>
            </a:lvl1pPr>
          </a:lstStyle>
          <a:p>
            <a:pPr lvl="0">
              <a:lnSpc>
                <a:spcPts val="3250"/>
              </a:lnSpc>
            </a:pPr>
            <a:r>
              <a:rPr lang="en-US"/>
              <a:t>Click to edit Master title style</a:t>
            </a:r>
            <a:endParaRPr lang="en-GB" dirty="0"/>
          </a:p>
        </p:txBody>
      </p:sp>
      <p:pic>
        <p:nvPicPr>
          <p:cNvPr id="14" name="Picture 13">
            <a:extLst>
              <a:ext uri="{FF2B5EF4-FFF2-40B4-BE49-F238E27FC236}">
                <a16:creationId xmlns:a16="http://schemas.microsoft.com/office/drawing/2014/main" id="{1AA6D8F6-1179-4A3E-B426-3B2F125F163E}"/>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17200" y="6423209"/>
            <a:ext cx="1472965" cy="383295"/>
          </a:xfrm>
          <a:prstGeom prst="rect">
            <a:avLst/>
          </a:prstGeom>
        </p:spPr>
      </p:pic>
      <p:pic>
        <p:nvPicPr>
          <p:cNvPr id="16" name="Picture 15"/>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1174400" y="80398"/>
            <a:ext cx="762002" cy="762002"/>
          </a:xfrm>
          <a:prstGeom prst="rect">
            <a:avLst/>
          </a:prstGeom>
        </p:spPr>
      </p:pic>
      <p:sp>
        <p:nvSpPr>
          <p:cNvPr id="13" name="Text Placeholder 14">
            <a:extLst>
              <a:ext uri="{FF2B5EF4-FFF2-40B4-BE49-F238E27FC236}">
                <a16:creationId xmlns:a16="http://schemas.microsoft.com/office/drawing/2014/main" id="{F810EB91-327E-4BC3-93A7-D326DD9D2310}"/>
              </a:ext>
            </a:extLst>
          </p:cNvPr>
          <p:cNvSpPr>
            <a:spLocks noGrp="1"/>
          </p:cNvSpPr>
          <p:nvPr>
            <p:ph type="body" sz="quarter" idx="14"/>
          </p:nvPr>
        </p:nvSpPr>
        <p:spPr>
          <a:xfrm>
            <a:off x="522287" y="1562399"/>
            <a:ext cx="10652114" cy="4368843"/>
          </a:xfrm>
        </p:spPr>
        <p:txBody>
          <a:bodyPr vert="horz" lIns="0" tIns="331200" rIns="0" bIns="0" rtlCol="0">
            <a:normAutofit/>
          </a:bodyPr>
          <a:lstStyle>
            <a:lvl1pPr marL="0" indent="0">
              <a:lnSpc>
                <a:spcPct val="100000"/>
              </a:lnSpc>
              <a:buNone/>
              <a:defRPr lang="en-US" dirty="0" smtClean="0">
                <a:solidFill>
                  <a:schemeClr val="bg1"/>
                </a:solidFill>
                <a:latin typeface="+mn-lt"/>
              </a:defRPr>
            </a:lvl1pPr>
            <a:lvl2pPr marL="432000" indent="-288000">
              <a:lnSpc>
                <a:spcPct val="100000"/>
              </a:lnSpc>
              <a:buClr>
                <a:schemeClr val="bg1"/>
              </a:buClr>
              <a:buSzPct val="90000"/>
              <a:buFont typeface="Wingdings" panose="05000000000000000000" pitchFamily="2" charset="2"/>
              <a:buChar char="n"/>
              <a:defRPr lang="en-US" dirty="0" smtClean="0">
                <a:solidFill>
                  <a:schemeClr val="bg1"/>
                </a:solidFill>
                <a:latin typeface="+mn-lt"/>
              </a:defRPr>
            </a:lvl2pPr>
            <a:lvl3pPr marL="576000" indent="-216000">
              <a:lnSpc>
                <a:spcPct val="100000"/>
              </a:lnSpc>
              <a:buClr>
                <a:schemeClr val="bg1"/>
              </a:buClr>
              <a:buFont typeface="Wingdings" panose="05000000000000000000" pitchFamily="2" charset="2"/>
              <a:buChar char="§"/>
              <a:defRPr sz="2300">
                <a:solidFill>
                  <a:schemeClr val="bg1"/>
                </a:solidFill>
              </a:defRPr>
            </a:lvl3pPr>
            <a:lvl4pPr marL="720000" indent="-216000">
              <a:lnSpc>
                <a:spcPct val="100000"/>
              </a:lnSpc>
              <a:buFont typeface="Arial" panose="020B0604020202020204" pitchFamily="34" charset="0"/>
              <a:buChar char="▪"/>
              <a:defRPr sz="2200" u="none" baseline="0">
                <a:solidFill>
                  <a:schemeClr val="bg1"/>
                </a:solidFill>
              </a:defRPr>
            </a:lvl4pPr>
            <a:lvl5pPr marL="864000" indent="-216000">
              <a:lnSpc>
                <a:spcPct val="100000"/>
              </a:lnSpc>
              <a:buClrTx/>
              <a:buSzPct val="80000"/>
              <a:buFont typeface="Arial" panose="020B0604020202020204" pitchFamily="34" charset="0"/>
              <a:buChar char="▫"/>
              <a:defRPr lang="en-US" sz="2100" kern="1200" dirty="0">
                <a:solidFill>
                  <a:schemeClr val="bg1"/>
                </a:solidFill>
                <a:latin typeface="+mn-lt"/>
                <a:ea typeface="+mn-ea"/>
                <a:cs typeface="+mn-cs"/>
              </a:defRPr>
            </a:lvl5pPr>
            <a:lvl6pPr>
              <a:lnSpc>
                <a:spcPct val="100000"/>
              </a:lnSpc>
              <a:buClr>
                <a:schemeClr val="tx2"/>
              </a:buClr>
              <a:buSzPct val="90000"/>
              <a:defRPr lang="en-US" sz="2400" kern="1200" dirty="0">
                <a:solidFill>
                  <a:schemeClr val="tx2"/>
                </a:solidFill>
                <a:latin typeface="+mn-lt"/>
                <a:ea typeface="+mn-ea"/>
                <a:cs typeface="+mn-cs"/>
              </a:defRPr>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7133425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Images gree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083DFD6-03BF-4A1B-9EE1-68F952476A90}"/>
              </a:ext>
            </a:extLst>
          </p:cNvPr>
          <p:cNvSpPr/>
          <p:nvPr userDrawn="1"/>
        </p:nvSpPr>
        <p:spPr>
          <a:xfrm>
            <a:off x="-1" y="0"/>
            <a:ext cx="6113159" cy="317427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en-GB"/>
          </a:p>
        </p:txBody>
      </p:sp>
      <p:sp>
        <p:nvSpPr>
          <p:cNvPr id="5" name="Picture Placeholder 4">
            <a:extLst>
              <a:ext uri="{FF2B5EF4-FFF2-40B4-BE49-F238E27FC236}">
                <a16:creationId xmlns:a16="http://schemas.microsoft.com/office/drawing/2014/main" id="{F51F282F-BF46-4824-AF77-2DA818A3EE01}"/>
              </a:ext>
            </a:extLst>
          </p:cNvPr>
          <p:cNvSpPr>
            <a:spLocks noGrp="1"/>
          </p:cNvSpPr>
          <p:nvPr>
            <p:ph type="pic" sz="quarter" idx="15"/>
          </p:nvPr>
        </p:nvSpPr>
        <p:spPr>
          <a:xfrm>
            <a:off x="6094800" y="-1"/>
            <a:ext cx="3142800" cy="3177526"/>
          </a:xfrm>
        </p:spPr>
        <p:txBody>
          <a:bodyPr>
            <a:normAutofit/>
          </a:bodyPr>
          <a:lstStyle/>
          <a:p>
            <a:r>
              <a:rPr lang="en-US"/>
              <a:t>Click icon to add picture</a:t>
            </a:r>
            <a:endParaRPr lang="en-GB"/>
          </a:p>
        </p:txBody>
      </p:sp>
      <p:sp>
        <p:nvSpPr>
          <p:cNvPr id="8" name="Picture Placeholder 7">
            <a:extLst>
              <a:ext uri="{FF2B5EF4-FFF2-40B4-BE49-F238E27FC236}">
                <a16:creationId xmlns:a16="http://schemas.microsoft.com/office/drawing/2014/main" id="{1FA82BD8-3700-4EE3-A0F3-2EC9C35B7F9F}"/>
              </a:ext>
            </a:extLst>
          </p:cNvPr>
          <p:cNvSpPr>
            <a:spLocks noGrp="1"/>
          </p:cNvSpPr>
          <p:nvPr>
            <p:ph type="pic" sz="quarter" idx="16"/>
          </p:nvPr>
        </p:nvSpPr>
        <p:spPr>
          <a:xfrm>
            <a:off x="9240261" y="0"/>
            <a:ext cx="2952000" cy="3177526"/>
          </a:xfrm>
        </p:spPr>
        <p:txBody>
          <a:bodyPr>
            <a:normAutofit/>
          </a:bodyPr>
          <a:lstStyle/>
          <a:p>
            <a:r>
              <a:rPr lang="en-US"/>
              <a:t>Click icon to add picture</a:t>
            </a:r>
            <a:endParaRPr lang="en-GB"/>
          </a:p>
        </p:txBody>
      </p:sp>
      <p:sp>
        <p:nvSpPr>
          <p:cNvPr id="16" name="Rectangle 15">
            <a:extLst>
              <a:ext uri="{FF2B5EF4-FFF2-40B4-BE49-F238E27FC236}">
                <a16:creationId xmlns:a16="http://schemas.microsoft.com/office/drawing/2014/main" id="{3114E5A0-BCBF-4DF5-9191-72BA9CCF5327}"/>
              </a:ext>
            </a:extLst>
          </p:cNvPr>
          <p:cNvSpPr/>
          <p:nvPr userDrawn="1"/>
        </p:nvSpPr>
        <p:spPr>
          <a:xfrm>
            <a:off x="0" y="6348923"/>
            <a:ext cx="12192000" cy="522000"/>
          </a:xfrm>
          <a:prstGeom prst="rect">
            <a:avLst/>
          </a:prstGeom>
          <a:solidFill>
            <a:srgbClr val="3637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en-GB"/>
          </a:p>
        </p:txBody>
      </p:sp>
      <p:pic>
        <p:nvPicPr>
          <p:cNvPr id="17" name="Picture 16">
            <a:extLst>
              <a:ext uri="{FF2B5EF4-FFF2-40B4-BE49-F238E27FC236}">
                <a16:creationId xmlns:a16="http://schemas.microsoft.com/office/drawing/2014/main" id="{548F6C81-F5AF-43B9-8EDB-170CDBC83B2E}"/>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22" y="6346825"/>
            <a:ext cx="12192000" cy="521208"/>
          </a:xfrm>
          <a:prstGeom prst="rect">
            <a:avLst/>
          </a:prstGeom>
        </p:spPr>
      </p:pic>
      <p:sp>
        <p:nvSpPr>
          <p:cNvPr id="19" name="Slide Number Placeholder 5">
            <a:extLst>
              <a:ext uri="{FF2B5EF4-FFF2-40B4-BE49-F238E27FC236}">
                <a16:creationId xmlns:a16="http://schemas.microsoft.com/office/drawing/2014/main" id="{3BB36BA7-6F24-4D5E-AB20-D823BD4360B3}"/>
              </a:ext>
            </a:extLst>
          </p:cNvPr>
          <p:cNvSpPr txBox="1">
            <a:spLocks/>
          </p:cNvSpPr>
          <p:nvPr userDrawn="1"/>
        </p:nvSpPr>
        <p:spPr>
          <a:xfrm>
            <a:off x="11174400" y="6348923"/>
            <a:ext cx="500400" cy="501650"/>
          </a:xfrm>
          <a:prstGeom prst="rect">
            <a:avLst/>
          </a:prstGeom>
        </p:spPr>
        <p:txBody>
          <a:bodyPr vert="horz" lIns="0" tIns="0" rIns="0" bIns="0" rtlCol="0" anchor="ctr">
            <a:normAutofit/>
          </a:bodyPr>
          <a:lstStyle>
            <a:defPPr>
              <a:defRPr lang="en-US"/>
            </a:defPPr>
            <a:lvl1pPr marL="0" algn="r" defTabSz="914400" rtl="0" eaLnBrk="1" latinLnBrk="0" hangingPunct="1">
              <a:lnSpc>
                <a:spcPts val="1900"/>
              </a:lnSpc>
              <a:defRPr sz="9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3865ED3-5985-4D19-8FFA-E2B1DCF4EC52}" type="slidenum">
              <a:rPr lang="en-GB" smtClean="0"/>
              <a:pPr/>
              <a:t>‹#›</a:t>
            </a:fld>
            <a:endParaRPr lang="en-GB"/>
          </a:p>
        </p:txBody>
      </p:sp>
      <p:sp>
        <p:nvSpPr>
          <p:cNvPr id="2" name="Title 1">
            <a:extLst>
              <a:ext uri="{FF2B5EF4-FFF2-40B4-BE49-F238E27FC236}">
                <a16:creationId xmlns:a16="http://schemas.microsoft.com/office/drawing/2014/main" id="{A509B20D-170C-456D-B9A9-8E443DA5A983}"/>
              </a:ext>
            </a:extLst>
          </p:cNvPr>
          <p:cNvSpPr>
            <a:spLocks noGrp="1"/>
          </p:cNvSpPr>
          <p:nvPr>
            <p:ph type="title"/>
          </p:nvPr>
        </p:nvSpPr>
        <p:spPr>
          <a:xfrm>
            <a:off x="522000" y="842400"/>
            <a:ext cx="5479200" cy="720000"/>
          </a:xfrm>
          <a:prstGeom prst="rect">
            <a:avLst/>
          </a:prstGeom>
        </p:spPr>
        <p:txBody>
          <a:bodyPr anchor="t" anchorCtr="0">
            <a:normAutofit/>
          </a:bodyPr>
          <a:lstStyle>
            <a:lvl1pPr>
              <a:lnSpc>
                <a:spcPts val="3250"/>
              </a:lnSpc>
              <a:defRPr>
                <a:solidFill>
                  <a:schemeClr val="bg1"/>
                </a:solidFill>
              </a:defRPr>
            </a:lvl1pPr>
          </a:lstStyle>
          <a:p>
            <a:r>
              <a:rPr lang="en-US"/>
              <a:t>Click to edit Master title style</a:t>
            </a:r>
            <a:endParaRPr lang="en-GB" dirty="0"/>
          </a:p>
        </p:txBody>
      </p:sp>
      <p:sp>
        <p:nvSpPr>
          <p:cNvPr id="13" name="Picture Placeholder 7">
            <a:extLst>
              <a:ext uri="{FF2B5EF4-FFF2-40B4-BE49-F238E27FC236}">
                <a16:creationId xmlns:a16="http://schemas.microsoft.com/office/drawing/2014/main" id="{93426C20-7C99-47FF-9AFC-385679A5CCE2}"/>
              </a:ext>
            </a:extLst>
          </p:cNvPr>
          <p:cNvSpPr>
            <a:spLocks noGrp="1"/>
          </p:cNvSpPr>
          <p:nvPr>
            <p:ph type="pic" sz="quarter" idx="17"/>
          </p:nvPr>
        </p:nvSpPr>
        <p:spPr>
          <a:xfrm>
            <a:off x="6092140" y="3174276"/>
            <a:ext cx="6115820" cy="3193200"/>
          </a:xfrm>
        </p:spPr>
        <p:txBody>
          <a:bodyPr>
            <a:normAutofit/>
          </a:bodyPr>
          <a:lstStyle/>
          <a:p>
            <a:r>
              <a:rPr lang="en-US"/>
              <a:t>Click icon to add picture</a:t>
            </a:r>
            <a:endParaRPr lang="en-GB"/>
          </a:p>
        </p:txBody>
      </p:sp>
      <p:sp>
        <p:nvSpPr>
          <p:cNvPr id="14" name="Picture Placeholder 7">
            <a:extLst>
              <a:ext uri="{FF2B5EF4-FFF2-40B4-BE49-F238E27FC236}">
                <a16:creationId xmlns:a16="http://schemas.microsoft.com/office/drawing/2014/main" id="{D266945C-653E-4CFD-BD96-5158B695BBF4}"/>
              </a:ext>
            </a:extLst>
          </p:cNvPr>
          <p:cNvSpPr>
            <a:spLocks noGrp="1"/>
          </p:cNvSpPr>
          <p:nvPr>
            <p:ph type="pic" sz="quarter" idx="18"/>
          </p:nvPr>
        </p:nvSpPr>
        <p:spPr>
          <a:xfrm>
            <a:off x="-18617" y="3174276"/>
            <a:ext cx="6110756" cy="3193200"/>
          </a:xfrm>
        </p:spPr>
        <p:txBody>
          <a:bodyPr>
            <a:normAutofit/>
          </a:bodyPr>
          <a:lstStyle/>
          <a:p>
            <a:r>
              <a:rPr lang="en-US"/>
              <a:t>Click icon to add picture</a:t>
            </a:r>
            <a:endParaRPr lang="en-GB" dirty="0"/>
          </a:p>
        </p:txBody>
      </p:sp>
      <p:pic>
        <p:nvPicPr>
          <p:cNvPr id="20" name="Picture 19">
            <a:extLst>
              <a:ext uri="{FF2B5EF4-FFF2-40B4-BE49-F238E27FC236}">
                <a16:creationId xmlns:a16="http://schemas.microsoft.com/office/drawing/2014/main" id="{429FE4FA-2EF9-4241-971E-B7E1BD3C9249}"/>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17200" y="6423209"/>
            <a:ext cx="1472965" cy="383295"/>
          </a:xfrm>
          <a:prstGeom prst="rect">
            <a:avLst/>
          </a:prstGeom>
        </p:spPr>
      </p:pic>
      <p:sp>
        <p:nvSpPr>
          <p:cNvPr id="18" name="Text Placeholder 14">
            <a:extLst>
              <a:ext uri="{FF2B5EF4-FFF2-40B4-BE49-F238E27FC236}">
                <a16:creationId xmlns:a16="http://schemas.microsoft.com/office/drawing/2014/main" id="{F810EB91-327E-4BC3-93A7-D326DD9D2310}"/>
              </a:ext>
            </a:extLst>
          </p:cNvPr>
          <p:cNvSpPr>
            <a:spLocks noGrp="1"/>
          </p:cNvSpPr>
          <p:nvPr>
            <p:ph type="body" sz="quarter" idx="14"/>
          </p:nvPr>
        </p:nvSpPr>
        <p:spPr>
          <a:xfrm>
            <a:off x="522287" y="1566000"/>
            <a:ext cx="4050000" cy="1602000"/>
          </a:xfrm>
        </p:spPr>
        <p:txBody>
          <a:bodyPr vert="horz" lIns="0" tIns="331200" rIns="0" bIns="0" rtlCol="0">
            <a:normAutofit/>
          </a:bodyPr>
          <a:lstStyle>
            <a:lvl1pPr>
              <a:lnSpc>
                <a:spcPct val="100000"/>
              </a:lnSpc>
              <a:defRPr lang="en-US" dirty="0" smtClean="0">
                <a:solidFill>
                  <a:schemeClr val="bg2"/>
                </a:solidFill>
              </a:defRPr>
            </a:lvl1pPr>
            <a:lvl2pPr marL="432000" indent="-288000">
              <a:lnSpc>
                <a:spcPct val="100000"/>
              </a:lnSpc>
              <a:buClr>
                <a:schemeClr val="bg1"/>
              </a:buClr>
              <a:buSzPct val="90000"/>
              <a:buFont typeface="Wingdings" panose="05000000000000000000" pitchFamily="2" charset="2"/>
              <a:buChar char="n"/>
              <a:defRPr lang="en-US" dirty="0" smtClean="0">
                <a:solidFill>
                  <a:schemeClr val="bg2"/>
                </a:solidFill>
              </a:defRPr>
            </a:lvl2pPr>
            <a:lvl3pPr marL="702900" indent="-342900">
              <a:lnSpc>
                <a:spcPct val="100000"/>
              </a:lnSpc>
              <a:buFont typeface="Wingdings" panose="05000000000000000000" pitchFamily="2" charset="2"/>
              <a:buChar char="§"/>
              <a:defRPr sz="2300">
                <a:solidFill>
                  <a:schemeClr val="bg2"/>
                </a:solidFill>
              </a:defRPr>
            </a:lvl3pPr>
            <a:lvl4pPr>
              <a:defRPr>
                <a:solidFill>
                  <a:schemeClr val="bg2"/>
                </a:solidFill>
              </a:defRPr>
            </a:lvl4pPr>
            <a:lvl5pPr>
              <a:defRPr>
                <a:solidFill>
                  <a:schemeClr val="bg2"/>
                </a:solidFill>
              </a:defRPr>
            </a:lvl5pPr>
            <a:lvl6pPr>
              <a:defRPr>
                <a:solidFill>
                  <a:schemeClr val="bg2"/>
                </a:solidFill>
              </a:defRPr>
            </a:lvl6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11668633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Images coral">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083DFD6-03BF-4A1B-9EE1-68F952476A90}"/>
              </a:ext>
            </a:extLst>
          </p:cNvPr>
          <p:cNvSpPr/>
          <p:nvPr userDrawn="1"/>
        </p:nvSpPr>
        <p:spPr>
          <a:xfrm>
            <a:off x="-1" y="0"/>
            <a:ext cx="6113159" cy="31742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en-GB"/>
          </a:p>
        </p:txBody>
      </p:sp>
      <p:sp>
        <p:nvSpPr>
          <p:cNvPr id="5" name="Picture Placeholder 4">
            <a:extLst>
              <a:ext uri="{FF2B5EF4-FFF2-40B4-BE49-F238E27FC236}">
                <a16:creationId xmlns:a16="http://schemas.microsoft.com/office/drawing/2014/main" id="{F51F282F-BF46-4824-AF77-2DA818A3EE01}"/>
              </a:ext>
            </a:extLst>
          </p:cNvPr>
          <p:cNvSpPr>
            <a:spLocks noGrp="1"/>
          </p:cNvSpPr>
          <p:nvPr>
            <p:ph type="pic" sz="quarter" idx="15"/>
          </p:nvPr>
        </p:nvSpPr>
        <p:spPr>
          <a:xfrm>
            <a:off x="6094800" y="-1"/>
            <a:ext cx="3142800" cy="3177526"/>
          </a:xfrm>
        </p:spPr>
        <p:txBody>
          <a:bodyPr>
            <a:normAutofit/>
          </a:bodyPr>
          <a:lstStyle/>
          <a:p>
            <a:r>
              <a:rPr lang="en-US"/>
              <a:t>Click icon to add picture</a:t>
            </a:r>
            <a:endParaRPr lang="en-GB"/>
          </a:p>
        </p:txBody>
      </p:sp>
      <p:sp>
        <p:nvSpPr>
          <p:cNvPr id="8" name="Picture Placeholder 7">
            <a:extLst>
              <a:ext uri="{FF2B5EF4-FFF2-40B4-BE49-F238E27FC236}">
                <a16:creationId xmlns:a16="http://schemas.microsoft.com/office/drawing/2014/main" id="{1FA82BD8-3700-4EE3-A0F3-2EC9C35B7F9F}"/>
              </a:ext>
            </a:extLst>
          </p:cNvPr>
          <p:cNvSpPr>
            <a:spLocks noGrp="1"/>
          </p:cNvSpPr>
          <p:nvPr>
            <p:ph type="pic" sz="quarter" idx="16"/>
          </p:nvPr>
        </p:nvSpPr>
        <p:spPr>
          <a:xfrm>
            <a:off x="9240261" y="0"/>
            <a:ext cx="2952000" cy="3177526"/>
          </a:xfrm>
        </p:spPr>
        <p:txBody>
          <a:bodyPr>
            <a:normAutofit/>
          </a:bodyPr>
          <a:lstStyle/>
          <a:p>
            <a:r>
              <a:rPr lang="en-US"/>
              <a:t>Click icon to add picture</a:t>
            </a:r>
            <a:endParaRPr lang="en-GB"/>
          </a:p>
        </p:txBody>
      </p:sp>
      <p:sp>
        <p:nvSpPr>
          <p:cNvPr id="16" name="Rectangle 15">
            <a:extLst>
              <a:ext uri="{FF2B5EF4-FFF2-40B4-BE49-F238E27FC236}">
                <a16:creationId xmlns:a16="http://schemas.microsoft.com/office/drawing/2014/main" id="{3114E5A0-BCBF-4DF5-9191-72BA9CCF5327}"/>
              </a:ext>
            </a:extLst>
          </p:cNvPr>
          <p:cNvSpPr/>
          <p:nvPr userDrawn="1"/>
        </p:nvSpPr>
        <p:spPr>
          <a:xfrm>
            <a:off x="0" y="6348923"/>
            <a:ext cx="12192000" cy="522000"/>
          </a:xfrm>
          <a:prstGeom prst="rect">
            <a:avLst/>
          </a:prstGeom>
          <a:solidFill>
            <a:srgbClr val="3637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en-GB"/>
          </a:p>
        </p:txBody>
      </p:sp>
      <p:pic>
        <p:nvPicPr>
          <p:cNvPr id="17" name="Picture 16">
            <a:extLst>
              <a:ext uri="{FF2B5EF4-FFF2-40B4-BE49-F238E27FC236}">
                <a16:creationId xmlns:a16="http://schemas.microsoft.com/office/drawing/2014/main" id="{548F6C81-F5AF-43B9-8EDB-170CDBC83B2E}"/>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22" y="6346825"/>
            <a:ext cx="12192000" cy="521208"/>
          </a:xfrm>
          <a:prstGeom prst="rect">
            <a:avLst/>
          </a:prstGeom>
        </p:spPr>
      </p:pic>
      <p:sp>
        <p:nvSpPr>
          <p:cNvPr id="19" name="Slide Number Placeholder 5">
            <a:extLst>
              <a:ext uri="{FF2B5EF4-FFF2-40B4-BE49-F238E27FC236}">
                <a16:creationId xmlns:a16="http://schemas.microsoft.com/office/drawing/2014/main" id="{3BB36BA7-6F24-4D5E-AB20-D823BD4360B3}"/>
              </a:ext>
            </a:extLst>
          </p:cNvPr>
          <p:cNvSpPr txBox="1">
            <a:spLocks/>
          </p:cNvSpPr>
          <p:nvPr userDrawn="1"/>
        </p:nvSpPr>
        <p:spPr>
          <a:xfrm>
            <a:off x="11174400" y="6348923"/>
            <a:ext cx="500400" cy="501650"/>
          </a:xfrm>
          <a:prstGeom prst="rect">
            <a:avLst/>
          </a:prstGeom>
        </p:spPr>
        <p:txBody>
          <a:bodyPr vert="horz" lIns="0" tIns="0" rIns="0" bIns="0" rtlCol="0" anchor="ctr">
            <a:normAutofit/>
          </a:bodyPr>
          <a:lstStyle>
            <a:defPPr>
              <a:defRPr lang="en-US"/>
            </a:defPPr>
            <a:lvl1pPr marL="0" algn="r" defTabSz="914400" rtl="0" eaLnBrk="1" latinLnBrk="0" hangingPunct="1">
              <a:lnSpc>
                <a:spcPts val="1900"/>
              </a:lnSpc>
              <a:defRPr sz="9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3865ED3-5985-4D19-8FFA-E2B1DCF4EC52}" type="slidenum">
              <a:rPr lang="en-GB" smtClean="0"/>
              <a:pPr/>
              <a:t>‹#›</a:t>
            </a:fld>
            <a:endParaRPr lang="en-GB"/>
          </a:p>
        </p:txBody>
      </p:sp>
      <p:sp>
        <p:nvSpPr>
          <p:cNvPr id="2" name="Title 1">
            <a:extLst>
              <a:ext uri="{FF2B5EF4-FFF2-40B4-BE49-F238E27FC236}">
                <a16:creationId xmlns:a16="http://schemas.microsoft.com/office/drawing/2014/main" id="{A509B20D-170C-456D-B9A9-8E443DA5A983}"/>
              </a:ext>
            </a:extLst>
          </p:cNvPr>
          <p:cNvSpPr>
            <a:spLocks noGrp="1"/>
          </p:cNvSpPr>
          <p:nvPr>
            <p:ph type="title"/>
          </p:nvPr>
        </p:nvSpPr>
        <p:spPr>
          <a:xfrm>
            <a:off x="522000" y="842400"/>
            <a:ext cx="5479200" cy="720000"/>
          </a:xfrm>
          <a:prstGeom prst="rect">
            <a:avLst/>
          </a:prstGeom>
        </p:spPr>
        <p:txBody>
          <a:bodyPr anchor="t" anchorCtr="0">
            <a:normAutofit/>
          </a:bodyPr>
          <a:lstStyle>
            <a:lvl1pPr>
              <a:lnSpc>
                <a:spcPts val="3250"/>
              </a:lnSpc>
              <a:defRPr>
                <a:solidFill>
                  <a:schemeClr val="bg1"/>
                </a:solidFill>
              </a:defRPr>
            </a:lvl1pPr>
          </a:lstStyle>
          <a:p>
            <a:r>
              <a:rPr lang="en-US"/>
              <a:t>Click to edit Master title style</a:t>
            </a:r>
            <a:endParaRPr lang="en-GB" dirty="0"/>
          </a:p>
        </p:txBody>
      </p:sp>
      <p:sp>
        <p:nvSpPr>
          <p:cNvPr id="13" name="Picture Placeholder 7">
            <a:extLst>
              <a:ext uri="{FF2B5EF4-FFF2-40B4-BE49-F238E27FC236}">
                <a16:creationId xmlns:a16="http://schemas.microsoft.com/office/drawing/2014/main" id="{93426C20-7C99-47FF-9AFC-385679A5CCE2}"/>
              </a:ext>
            </a:extLst>
          </p:cNvPr>
          <p:cNvSpPr>
            <a:spLocks noGrp="1"/>
          </p:cNvSpPr>
          <p:nvPr>
            <p:ph type="pic" sz="quarter" idx="17"/>
          </p:nvPr>
        </p:nvSpPr>
        <p:spPr>
          <a:xfrm>
            <a:off x="6092140" y="3174276"/>
            <a:ext cx="6115820" cy="3193200"/>
          </a:xfrm>
        </p:spPr>
        <p:txBody>
          <a:bodyPr>
            <a:normAutofit/>
          </a:bodyPr>
          <a:lstStyle/>
          <a:p>
            <a:r>
              <a:rPr lang="en-US"/>
              <a:t>Click icon to add picture</a:t>
            </a:r>
            <a:endParaRPr lang="en-GB"/>
          </a:p>
        </p:txBody>
      </p:sp>
      <p:sp>
        <p:nvSpPr>
          <p:cNvPr id="14" name="Picture Placeholder 7">
            <a:extLst>
              <a:ext uri="{FF2B5EF4-FFF2-40B4-BE49-F238E27FC236}">
                <a16:creationId xmlns:a16="http://schemas.microsoft.com/office/drawing/2014/main" id="{D266945C-653E-4CFD-BD96-5158B695BBF4}"/>
              </a:ext>
            </a:extLst>
          </p:cNvPr>
          <p:cNvSpPr>
            <a:spLocks noGrp="1"/>
          </p:cNvSpPr>
          <p:nvPr>
            <p:ph type="pic" sz="quarter" idx="18"/>
          </p:nvPr>
        </p:nvSpPr>
        <p:spPr>
          <a:xfrm>
            <a:off x="-18617" y="3174276"/>
            <a:ext cx="6110756" cy="3193200"/>
          </a:xfrm>
        </p:spPr>
        <p:txBody>
          <a:bodyPr>
            <a:normAutofit/>
          </a:bodyPr>
          <a:lstStyle/>
          <a:p>
            <a:r>
              <a:rPr lang="en-US"/>
              <a:t>Click icon to add picture</a:t>
            </a:r>
            <a:endParaRPr lang="en-GB" dirty="0"/>
          </a:p>
        </p:txBody>
      </p:sp>
      <p:pic>
        <p:nvPicPr>
          <p:cNvPr id="20" name="Picture 19">
            <a:extLst>
              <a:ext uri="{FF2B5EF4-FFF2-40B4-BE49-F238E27FC236}">
                <a16:creationId xmlns:a16="http://schemas.microsoft.com/office/drawing/2014/main" id="{429FE4FA-2EF9-4241-971E-B7E1BD3C9249}"/>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17200" y="6423209"/>
            <a:ext cx="1472965" cy="383295"/>
          </a:xfrm>
          <a:prstGeom prst="rect">
            <a:avLst/>
          </a:prstGeom>
        </p:spPr>
      </p:pic>
      <p:sp>
        <p:nvSpPr>
          <p:cNvPr id="18" name="Text Placeholder 14">
            <a:extLst>
              <a:ext uri="{FF2B5EF4-FFF2-40B4-BE49-F238E27FC236}">
                <a16:creationId xmlns:a16="http://schemas.microsoft.com/office/drawing/2014/main" id="{F810EB91-327E-4BC3-93A7-D326DD9D2310}"/>
              </a:ext>
            </a:extLst>
          </p:cNvPr>
          <p:cNvSpPr>
            <a:spLocks noGrp="1"/>
          </p:cNvSpPr>
          <p:nvPr>
            <p:ph type="body" sz="quarter" idx="14"/>
          </p:nvPr>
        </p:nvSpPr>
        <p:spPr>
          <a:xfrm>
            <a:off x="522287" y="1566000"/>
            <a:ext cx="4050000" cy="1602000"/>
          </a:xfrm>
        </p:spPr>
        <p:txBody>
          <a:bodyPr vert="horz" lIns="0" tIns="331200" rIns="0" bIns="0" rtlCol="0">
            <a:normAutofit/>
          </a:bodyPr>
          <a:lstStyle>
            <a:lvl1pPr>
              <a:lnSpc>
                <a:spcPct val="100000"/>
              </a:lnSpc>
              <a:defRPr lang="en-US" dirty="0" smtClean="0">
                <a:solidFill>
                  <a:schemeClr val="bg2"/>
                </a:solidFill>
              </a:defRPr>
            </a:lvl1pPr>
            <a:lvl2pPr marL="432000" indent="-288000">
              <a:lnSpc>
                <a:spcPct val="100000"/>
              </a:lnSpc>
              <a:buClr>
                <a:schemeClr val="bg1"/>
              </a:buClr>
              <a:buSzPct val="90000"/>
              <a:buFont typeface="Wingdings" panose="05000000000000000000" pitchFamily="2" charset="2"/>
              <a:buChar char="n"/>
              <a:defRPr lang="en-US" dirty="0" smtClean="0">
                <a:solidFill>
                  <a:schemeClr val="bg2"/>
                </a:solidFill>
              </a:defRPr>
            </a:lvl2pPr>
            <a:lvl3pPr marL="702900" indent="-342900">
              <a:lnSpc>
                <a:spcPct val="100000"/>
              </a:lnSpc>
              <a:buFont typeface="Wingdings" panose="05000000000000000000" pitchFamily="2" charset="2"/>
              <a:buChar char="§"/>
              <a:defRPr sz="2300">
                <a:solidFill>
                  <a:schemeClr val="bg2"/>
                </a:solidFill>
              </a:defRPr>
            </a:lvl3pPr>
            <a:lvl4pPr>
              <a:defRPr>
                <a:solidFill>
                  <a:schemeClr val="bg2"/>
                </a:solidFill>
              </a:defRPr>
            </a:lvl4pPr>
            <a:lvl5pPr>
              <a:defRPr>
                <a:solidFill>
                  <a:schemeClr val="bg2"/>
                </a:solidFill>
              </a:defRPr>
            </a:lvl5pPr>
            <a:lvl6pPr>
              <a:defRPr>
                <a:solidFill>
                  <a:schemeClr val="bg2"/>
                </a:solidFill>
              </a:defRPr>
            </a:lvl6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80519940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Images blu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083DFD6-03BF-4A1B-9EE1-68F952476A90}"/>
              </a:ext>
            </a:extLst>
          </p:cNvPr>
          <p:cNvSpPr/>
          <p:nvPr userDrawn="1"/>
        </p:nvSpPr>
        <p:spPr>
          <a:xfrm>
            <a:off x="-1" y="0"/>
            <a:ext cx="6113159" cy="317427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en-GB"/>
          </a:p>
        </p:txBody>
      </p:sp>
      <p:sp>
        <p:nvSpPr>
          <p:cNvPr id="5" name="Picture Placeholder 4">
            <a:extLst>
              <a:ext uri="{FF2B5EF4-FFF2-40B4-BE49-F238E27FC236}">
                <a16:creationId xmlns:a16="http://schemas.microsoft.com/office/drawing/2014/main" id="{F51F282F-BF46-4824-AF77-2DA818A3EE01}"/>
              </a:ext>
            </a:extLst>
          </p:cNvPr>
          <p:cNvSpPr>
            <a:spLocks noGrp="1"/>
          </p:cNvSpPr>
          <p:nvPr>
            <p:ph type="pic" sz="quarter" idx="15"/>
          </p:nvPr>
        </p:nvSpPr>
        <p:spPr>
          <a:xfrm>
            <a:off x="6094800" y="-1"/>
            <a:ext cx="3142800" cy="3177526"/>
          </a:xfrm>
        </p:spPr>
        <p:txBody>
          <a:bodyPr>
            <a:normAutofit/>
          </a:bodyPr>
          <a:lstStyle/>
          <a:p>
            <a:r>
              <a:rPr lang="en-US"/>
              <a:t>Click icon to add picture</a:t>
            </a:r>
            <a:endParaRPr lang="en-GB"/>
          </a:p>
        </p:txBody>
      </p:sp>
      <p:sp>
        <p:nvSpPr>
          <p:cNvPr id="8" name="Picture Placeholder 7">
            <a:extLst>
              <a:ext uri="{FF2B5EF4-FFF2-40B4-BE49-F238E27FC236}">
                <a16:creationId xmlns:a16="http://schemas.microsoft.com/office/drawing/2014/main" id="{1FA82BD8-3700-4EE3-A0F3-2EC9C35B7F9F}"/>
              </a:ext>
            </a:extLst>
          </p:cNvPr>
          <p:cNvSpPr>
            <a:spLocks noGrp="1"/>
          </p:cNvSpPr>
          <p:nvPr>
            <p:ph type="pic" sz="quarter" idx="16"/>
          </p:nvPr>
        </p:nvSpPr>
        <p:spPr>
          <a:xfrm>
            <a:off x="9240261" y="0"/>
            <a:ext cx="2952000" cy="3177526"/>
          </a:xfrm>
        </p:spPr>
        <p:txBody>
          <a:bodyPr>
            <a:normAutofit/>
          </a:bodyPr>
          <a:lstStyle/>
          <a:p>
            <a:r>
              <a:rPr lang="en-US"/>
              <a:t>Click icon to add picture</a:t>
            </a:r>
            <a:endParaRPr lang="en-GB"/>
          </a:p>
        </p:txBody>
      </p:sp>
      <p:sp>
        <p:nvSpPr>
          <p:cNvPr id="16" name="Rectangle 15">
            <a:extLst>
              <a:ext uri="{FF2B5EF4-FFF2-40B4-BE49-F238E27FC236}">
                <a16:creationId xmlns:a16="http://schemas.microsoft.com/office/drawing/2014/main" id="{3114E5A0-BCBF-4DF5-9191-72BA9CCF5327}"/>
              </a:ext>
            </a:extLst>
          </p:cNvPr>
          <p:cNvSpPr/>
          <p:nvPr userDrawn="1"/>
        </p:nvSpPr>
        <p:spPr>
          <a:xfrm>
            <a:off x="0" y="6348923"/>
            <a:ext cx="12192000" cy="522000"/>
          </a:xfrm>
          <a:prstGeom prst="rect">
            <a:avLst/>
          </a:prstGeom>
          <a:solidFill>
            <a:srgbClr val="3637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en-GB"/>
          </a:p>
        </p:txBody>
      </p:sp>
      <p:pic>
        <p:nvPicPr>
          <p:cNvPr id="17" name="Picture 16">
            <a:extLst>
              <a:ext uri="{FF2B5EF4-FFF2-40B4-BE49-F238E27FC236}">
                <a16:creationId xmlns:a16="http://schemas.microsoft.com/office/drawing/2014/main" id="{548F6C81-F5AF-43B9-8EDB-170CDBC83B2E}"/>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22" y="6346825"/>
            <a:ext cx="12192000" cy="521208"/>
          </a:xfrm>
          <a:prstGeom prst="rect">
            <a:avLst/>
          </a:prstGeom>
        </p:spPr>
      </p:pic>
      <p:sp>
        <p:nvSpPr>
          <p:cNvPr id="19" name="Slide Number Placeholder 5">
            <a:extLst>
              <a:ext uri="{FF2B5EF4-FFF2-40B4-BE49-F238E27FC236}">
                <a16:creationId xmlns:a16="http://schemas.microsoft.com/office/drawing/2014/main" id="{3BB36BA7-6F24-4D5E-AB20-D823BD4360B3}"/>
              </a:ext>
            </a:extLst>
          </p:cNvPr>
          <p:cNvSpPr txBox="1">
            <a:spLocks/>
          </p:cNvSpPr>
          <p:nvPr userDrawn="1"/>
        </p:nvSpPr>
        <p:spPr>
          <a:xfrm>
            <a:off x="11174400" y="6348923"/>
            <a:ext cx="500400" cy="501650"/>
          </a:xfrm>
          <a:prstGeom prst="rect">
            <a:avLst/>
          </a:prstGeom>
        </p:spPr>
        <p:txBody>
          <a:bodyPr vert="horz" lIns="0" tIns="0" rIns="0" bIns="0" rtlCol="0" anchor="ctr">
            <a:normAutofit/>
          </a:bodyPr>
          <a:lstStyle>
            <a:defPPr>
              <a:defRPr lang="en-US"/>
            </a:defPPr>
            <a:lvl1pPr marL="0" algn="r" defTabSz="914400" rtl="0" eaLnBrk="1" latinLnBrk="0" hangingPunct="1">
              <a:lnSpc>
                <a:spcPts val="1900"/>
              </a:lnSpc>
              <a:defRPr sz="9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3865ED3-5985-4D19-8FFA-E2B1DCF4EC52}" type="slidenum">
              <a:rPr lang="en-GB" smtClean="0"/>
              <a:pPr/>
              <a:t>‹#›</a:t>
            </a:fld>
            <a:endParaRPr lang="en-GB"/>
          </a:p>
        </p:txBody>
      </p:sp>
      <p:sp>
        <p:nvSpPr>
          <p:cNvPr id="2" name="Title 1">
            <a:extLst>
              <a:ext uri="{FF2B5EF4-FFF2-40B4-BE49-F238E27FC236}">
                <a16:creationId xmlns:a16="http://schemas.microsoft.com/office/drawing/2014/main" id="{A509B20D-170C-456D-B9A9-8E443DA5A983}"/>
              </a:ext>
            </a:extLst>
          </p:cNvPr>
          <p:cNvSpPr>
            <a:spLocks noGrp="1"/>
          </p:cNvSpPr>
          <p:nvPr>
            <p:ph type="title"/>
          </p:nvPr>
        </p:nvSpPr>
        <p:spPr>
          <a:xfrm>
            <a:off x="522000" y="842400"/>
            <a:ext cx="5479200" cy="720000"/>
          </a:xfrm>
          <a:prstGeom prst="rect">
            <a:avLst/>
          </a:prstGeom>
        </p:spPr>
        <p:txBody>
          <a:bodyPr anchor="t" anchorCtr="0">
            <a:normAutofit/>
          </a:bodyPr>
          <a:lstStyle>
            <a:lvl1pPr>
              <a:lnSpc>
                <a:spcPts val="3250"/>
              </a:lnSpc>
              <a:defRPr>
                <a:solidFill>
                  <a:schemeClr val="bg1"/>
                </a:solidFill>
              </a:defRPr>
            </a:lvl1pPr>
          </a:lstStyle>
          <a:p>
            <a:r>
              <a:rPr lang="en-US"/>
              <a:t>Click to edit Master title style</a:t>
            </a:r>
            <a:endParaRPr lang="en-GB" dirty="0"/>
          </a:p>
        </p:txBody>
      </p:sp>
      <p:sp>
        <p:nvSpPr>
          <p:cNvPr id="15" name="Text Placeholder 14">
            <a:extLst>
              <a:ext uri="{FF2B5EF4-FFF2-40B4-BE49-F238E27FC236}">
                <a16:creationId xmlns:a16="http://schemas.microsoft.com/office/drawing/2014/main" id="{F810EB91-327E-4BC3-93A7-D326DD9D2310}"/>
              </a:ext>
            </a:extLst>
          </p:cNvPr>
          <p:cNvSpPr>
            <a:spLocks noGrp="1"/>
          </p:cNvSpPr>
          <p:nvPr>
            <p:ph type="body" sz="quarter" idx="14"/>
          </p:nvPr>
        </p:nvSpPr>
        <p:spPr>
          <a:xfrm>
            <a:off x="522287" y="1566000"/>
            <a:ext cx="4050000" cy="1602000"/>
          </a:xfrm>
        </p:spPr>
        <p:txBody>
          <a:bodyPr vert="horz" lIns="0" tIns="331200" rIns="0" bIns="0" rtlCol="0">
            <a:normAutofit/>
          </a:bodyPr>
          <a:lstStyle>
            <a:lvl1pPr>
              <a:lnSpc>
                <a:spcPct val="100000"/>
              </a:lnSpc>
              <a:defRPr lang="en-US" dirty="0" smtClean="0">
                <a:solidFill>
                  <a:schemeClr val="bg2"/>
                </a:solidFill>
              </a:defRPr>
            </a:lvl1pPr>
            <a:lvl2pPr marL="432000" indent="-288000">
              <a:lnSpc>
                <a:spcPct val="100000"/>
              </a:lnSpc>
              <a:buClr>
                <a:schemeClr val="bg1"/>
              </a:buClr>
              <a:buSzPct val="90000"/>
              <a:buFont typeface="Wingdings" panose="05000000000000000000" pitchFamily="2" charset="2"/>
              <a:buChar char="n"/>
              <a:defRPr lang="en-US" dirty="0" smtClean="0">
                <a:solidFill>
                  <a:schemeClr val="bg2"/>
                </a:solidFill>
              </a:defRPr>
            </a:lvl2pPr>
            <a:lvl3pPr marL="702900" indent="-342900">
              <a:lnSpc>
                <a:spcPct val="100000"/>
              </a:lnSpc>
              <a:buFont typeface="Wingdings" panose="05000000000000000000" pitchFamily="2" charset="2"/>
              <a:buChar char="§"/>
              <a:defRPr sz="2300">
                <a:solidFill>
                  <a:schemeClr val="bg2"/>
                </a:solidFill>
              </a:defRPr>
            </a:lvl3pPr>
            <a:lvl4pPr>
              <a:defRPr>
                <a:solidFill>
                  <a:schemeClr val="bg2"/>
                </a:solidFill>
              </a:defRPr>
            </a:lvl4pPr>
            <a:lvl5pPr>
              <a:defRPr>
                <a:solidFill>
                  <a:schemeClr val="bg2"/>
                </a:solidFill>
              </a:defRPr>
            </a:lvl5pPr>
            <a:lvl6pPr>
              <a:defRPr>
                <a:solidFill>
                  <a:schemeClr val="bg2"/>
                </a:solidFill>
              </a:defRPr>
            </a:lvl6pPr>
          </a:lstStyle>
          <a:p>
            <a:pPr lvl="0"/>
            <a:r>
              <a:rPr lang="en-US"/>
              <a:t>Edit Master text styles</a:t>
            </a:r>
          </a:p>
          <a:p>
            <a:pPr lvl="1"/>
            <a:r>
              <a:rPr lang="en-US"/>
              <a:t>Second level</a:t>
            </a:r>
          </a:p>
          <a:p>
            <a:pPr lvl="2"/>
            <a:r>
              <a:rPr lang="en-US"/>
              <a:t>Third level</a:t>
            </a:r>
          </a:p>
        </p:txBody>
      </p:sp>
      <p:sp>
        <p:nvSpPr>
          <p:cNvPr id="13" name="Picture Placeholder 7">
            <a:extLst>
              <a:ext uri="{FF2B5EF4-FFF2-40B4-BE49-F238E27FC236}">
                <a16:creationId xmlns:a16="http://schemas.microsoft.com/office/drawing/2014/main" id="{93426C20-7C99-47FF-9AFC-385679A5CCE2}"/>
              </a:ext>
            </a:extLst>
          </p:cNvPr>
          <p:cNvSpPr>
            <a:spLocks noGrp="1"/>
          </p:cNvSpPr>
          <p:nvPr>
            <p:ph type="pic" sz="quarter" idx="17"/>
          </p:nvPr>
        </p:nvSpPr>
        <p:spPr>
          <a:xfrm>
            <a:off x="6092140" y="3174276"/>
            <a:ext cx="6115820" cy="3193200"/>
          </a:xfrm>
        </p:spPr>
        <p:txBody>
          <a:bodyPr>
            <a:normAutofit/>
          </a:bodyPr>
          <a:lstStyle/>
          <a:p>
            <a:r>
              <a:rPr lang="en-US"/>
              <a:t>Click icon to add picture</a:t>
            </a:r>
            <a:endParaRPr lang="en-GB"/>
          </a:p>
        </p:txBody>
      </p:sp>
      <p:sp>
        <p:nvSpPr>
          <p:cNvPr id="14" name="Picture Placeholder 7">
            <a:extLst>
              <a:ext uri="{FF2B5EF4-FFF2-40B4-BE49-F238E27FC236}">
                <a16:creationId xmlns:a16="http://schemas.microsoft.com/office/drawing/2014/main" id="{D266945C-653E-4CFD-BD96-5158B695BBF4}"/>
              </a:ext>
            </a:extLst>
          </p:cNvPr>
          <p:cNvSpPr>
            <a:spLocks noGrp="1"/>
          </p:cNvSpPr>
          <p:nvPr>
            <p:ph type="pic" sz="quarter" idx="18"/>
          </p:nvPr>
        </p:nvSpPr>
        <p:spPr>
          <a:xfrm>
            <a:off x="-18617" y="3174276"/>
            <a:ext cx="6110756" cy="3193200"/>
          </a:xfrm>
        </p:spPr>
        <p:txBody>
          <a:bodyPr>
            <a:normAutofit/>
          </a:bodyPr>
          <a:lstStyle/>
          <a:p>
            <a:r>
              <a:rPr lang="en-US"/>
              <a:t>Click icon to add picture</a:t>
            </a:r>
            <a:endParaRPr lang="en-GB" dirty="0"/>
          </a:p>
        </p:txBody>
      </p:sp>
      <p:pic>
        <p:nvPicPr>
          <p:cNvPr id="20" name="Picture 19">
            <a:extLst>
              <a:ext uri="{FF2B5EF4-FFF2-40B4-BE49-F238E27FC236}">
                <a16:creationId xmlns:a16="http://schemas.microsoft.com/office/drawing/2014/main" id="{429FE4FA-2EF9-4241-971E-B7E1BD3C9249}"/>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17200" y="6423209"/>
            <a:ext cx="1472965" cy="383295"/>
          </a:xfrm>
          <a:prstGeom prst="rect">
            <a:avLst/>
          </a:prstGeom>
        </p:spPr>
      </p:pic>
    </p:spTree>
    <p:extLst>
      <p:ext uri="{BB962C8B-B14F-4D97-AF65-F5344CB8AC3E}">
        <p14:creationId xmlns:p14="http://schemas.microsoft.com/office/powerpoint/2010/main" val="298012142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1_Images blu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083DFD6-03BF-4A1B-9EE1-68F952476A90}"/>
              </a:ext>
            </a:extLst>
          </p:cNvPr>
          <p:cNvSpPr/>
          <p:nvPr userDrawn="1"/>
        </p:nvSpPr>
        <p:spPr>
          <a:xfrm>
            <a:off x="-1" y="0"/>
            <a:ext cx="6113159" cy="3174276"/>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en-GB"/>
          </a:p>
        </p:txBody>
      </p:sp>
      <p:sp>
        <p:nvSpPr>
          <p:cNvPr id="5" name="Picture Placeholder 4">
            <a:extLst>
              <a:ext uri="{FF2B5EF4-FFF2-40B4-BE49-F238E27FC236}">
                <a16:creationId xmlns:a16="http://schemas.microsoft.com/office/drawing/2014/main" id="{F51F282F-BF46-4824-AF77-2DA818A3EE01}"/>
              </a:ext>
            </a:extLst>
          </p:cNvPr>
          <p:cNvSpPr>
            <a:spLocks noGrp="1"/>
          </p:cNvSpPr>
          <p:nvPr>
            <p:ph type="pic" sz="quarter" idx="15"/>
          </p:nvPr>
        </p:nvSpPr>
        <p:spPr>
          <a:xfrm>
            <a:off x="6094800" y="-1"/>
            <a:ext cx="3142800" cy="3177526"/>
          </a:xfrm>
        </p:spPr>
        <p:txBody>
          <a:bodyPr>
            <a:normAutofit/>
          </a:bodyPr>
          <a:lstStyle/>
          <a:p>
            <a:r>
              <a:rPr lang="en-US"/>
              <a:t>Click icon to add picture</a:t>
            </a:r>
            <a:endParaRPr lang="en-GB"/>
          </a:p>
        </p:txBody>
      </p:sp>
      <p:sp>
        <p:nvSpPr>
          <p:cNvPr id="8" name="Picture Placeholder 7">
            <a:extLst>
              <a:ext uri="{FF2B5EF4-FFF2-40B4-BE49-F238E27FC236}">
                <a16:creationId xmlns:a16="http://schemas.microsoft.com/office/drawing/2014/main" id="{1FA82BD8-3700-4EE3-A0F3-2EC9C35B7F9F}"/>
              </a:ext>
            </a:extLst>
          </p:cNvPr>
          <p:cNvSpPr>
            <a:spLocks noGrp="1"/>
          </p:cNvSpPr>
          <p:nvPr>
            <p:ph type="pic" sz="quarter" idx="16"/>
          </p:nvPr>
        </p:nvSpPr>
        <p:spPr>
          <a:xfrm>
            <a:off x="9240261" y="0"/>
            <a:ext cx="2952000" cy="3177526"/>
          </a:xfrm>
        </p:spPr>
        <p:txBody>
          <a:bodyPr>
            <a:normAutofit/>
          </a:bodyPr>
          <a:lstStyle/>
          <a:p>
            <a:r>
              <a:rPr lang="en-US"/>
              <a:t>Click icon to add picture</a:t>
            </a:r>
            <a:endParaRPr lang="en-GB"/>
          </a:p>
        </p:txBody>
      </p:sp>
      <p:sp>
        <p:nvSpPr>
          <p:cNvPr id="16" name="Rectangle 15">
            <a:extLst>
              <a:ext uri="{FF2B5EF4-FFF2-40B4-BE49-F238E27FC236}">
                <a16:creationId xmlns:a16="http://schemas.microsoft.com/office/drawing/2014/main" id="{3114E5A0-BCBF-4DF5-9191-72BA9CCF5327}"/>
              </a:ext>
            </a:extLst>
          </p:cNvPr>
          <p:cNvSpPr/>
          <p:nvPr userDrawn="1"/>
        </p:nvSpPr>
        <p:spPr>
          <a:xfrm>
            <a:off x="0" y="6348923"/>
            <a:ext cx="12192000" cy="522000"/>
          </a:xfrm>
          <a:prstGeom prst="rect">
            <a:avLst/>
          </a:prstGeom>
          <a:solidFill>
            <a:srgbClr val="3637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en-GB"/>
          </a:p>
        </p:txBody>
      </p:sp>
      <p:pic>
        <p:nvPicPr>
          <p:cNvPr id="17" name="Picture 16">
            <a:extLst>
              <a:ext uri="{FF2B5EF4-FFF2-40B4-BE49-F238E27FC236}">
                <a16:creationId xmlns:a16="http://schemas.microsoft.com/office/drawing/2014/main" id="{548F6C81-F5AF-43B9-8EDB-170CDBC83B2E}"/>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22" y="6346825"/>
            <a:ext cx="12192000" cy="521208"/>
          </a:xfrm>
          <a:prstGeom prst="rect">
            <a:avLst/>
          </a:prstGeom>
        </p:spPr>
      </p:pic>
      <p:sp>
        <p:nvSpPr>
          <p:cNvPr id="19" name="Slide Number Placeholder 5">
            <a:extLst>
              <a:ext uri="{FF2B5EF4-FFF2-40B4-BE49-F238E27FC236}">
                <a16:creationId xmlns:a16="http://schemas.microsoft.com/office/drawing/2014/main" id="{3BB36BA7-6F24-4D5E-AB20-D823BD4360B3}"/>
              </a:ext>
            </a:extLst>
          </p:cNvPr>
          <p:cNvSpPr txBox="1">
            <a:spLocks/>
          </p:cNvSpPr>
          <p:nvPr userDrawn="1"/>
        </p:nvSpPr>
        <p:spPr>
          <a:xfrm>
            <a:off x="11174400" y="6348923"/>
            <a:ext cx="500400" cy="501650"/>
          </a:xfrm>
          <a:prstGeom prst="rect">
            <a:avLst/>
          </a:prstGeom>
        </p:spPr>
        <p:txBody>
          <a:bodyPr vert="horz" lIns="0" tIns="0" rIns="0" bIns="0" rtlCol="0" anchor="ctr">
            <a:normAutofit/>
          </a:bodyPr>
          <a:lstStyle>
            <a:defPPr>
              <a:defRPr lang="en-US"/>
            </a:defPPr>
            <a:lvl1pPr marL="0" algn="r" defTabSz="914400" rtl="0" eaLnBrk="1" latinLnBrk="0" hangingPunct="1">
              <a:lnSpc>
                <a:spcPts val="1900"/>
              </a:lnSpc>
              <a:defRPr sz="9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3865ED3-5985-4D19-8FFA-E2B1DCF4EC52}" type="slidenum">
              <a:rPr lang="en-GB" smtClean="0"/>
              <a:pPr/>
              <a:t>‹#›</a:t>
            </a:fld>
            <a:endParaRPr lang="en-GB"/>
          </a:p>
        </p:txBody>
      </p:sp>
      <p:sp>
        <p:nvSpPr>
          <p:cNvPr id="2" name="Title 1">
            <a:extLst>
              <a:ext uri="{FF2B5EF4-FFF2-40B4-BE49-F238E27FC236}">
                <a16:creationId xmlns:a16="http://schemas.microsoft.com/office/drawing/2014/main" id="{A509B20D-170C-456D-B9A9-8E443DA5A983}"/>
              </a:ext>
            </a:extLst>
          </p:cNvPr>
          <p:cNvSpPr>
            <a:spLocks noGrp="1"/>
          </p:cNvSpPr>
          <p:nvPr>
            <p:ph type="title"/>
          </p:nvPr>
        </p:nvSpPr>
        <p:spPr>
          <a:xfrm>
            <a:off x="522000" y="842400"/>
            <a:ext cx="5479200" cy="720000"/>
          </a:xfrm>
          <a:prstGeom prst="rect">
            <a:avLst/>
          </a:prstGeom>
        </p:spPr>
        <p:txBody>
          <a:bodyPr anchor="t" anchorCtr="0">
            <a:normAutofit/>
          </a:bodyPr>
          <a:lstStyle>
            <a:lvl1pPr>
              <a:lnSpc>
                <a:spcPts val="3250"/>
              </a:lnSpc>
              <a:defRPr>
                <a:solidFill>
                  <a:schemeClr val="tx2"/>
                </a:solidFill>
              </a:defRPr>
            </a:lvl1pPr>
          </a:lstStyle>
          <a:p>
            <a:r>
              <a:rPr lang="en-US"/>
              <a:t>Click to edit Master title style</a:t>
            </a:r>
            <a:endParaRPr lang="en-GB" dirty="0"/>
          </a:p>
        </p:txBody>
      </p:sp>
      <p:sp>
        <p:nvSpPr>
          <p:cNvPr id="15" name="Text Placeholder 14">
            <a:extLst>
              <a:ext uri="{FF2B5EF4-FFF2-40B4-BE49-F238E27FC236}">
                <a16:creationId xmlns:a16="http://schemas.microsoft.com/office/drawing/2014/main" id="{F810EB91-327E-4BC3-93A7-D326DD9D2310}"/>
              </a:ext>
            </a:extLst>
          </p:cNvPr>
          <p:cNvSpPr>
            <a:spLocks noGrp="1"/>
          </p:cNvSpPr>
          <p:nvPr>
            <p:ph type="body" sz="quarter" idx="14"/>
          </p:nvPr>
        </p:nvSpPr>
        <p:spPr>
          <a:xfrm>
            <a:off x="522287" y="1566000"/>
            <a:ext cx="4050000" cy="1602000"/>
          </a:xfrm>
        </p:spPr>
        <p:txBody>
          <a:bodyPr vert="horz" lIns="0" tIns="331200" rIns="0" bIns="0" rtlCol="0">
            <a:normAutofit/>
          </a:bodyPr>
          <a:lstStyle>
            <a:lvl1pPr>
              <a:lnSpc>
                <a:spcPct val="100000"/>
              </a:lnSpc>
              <a:defRPr lang="en-US" dirty="0" smtClean="0">
                <a:solidFill>
                  <a:schemeClr val="tx2"/>
                </a:solidFill>
              </a:defRPr>
            </a:lvl1pPr>
            <a:lvl2pPr marL="432000" indent="-288000">
              <a:lnSpc>
                <a:spcPct val="100000"/>
              </a:lnSpc>
              <a:buClrTx/>
              <a:buSzPct val="90000"/>
              <a:buFont typeface="Wingdings" panose="05000000000000000000" pitchFamily="2" charset="2"/>
              <a:buChar char="n"/>
              <a:defRPr lang="en-US" dirty="0" smtClean="0">
                <a:solidFill>
                  <a:schemeClr val="tx2"/>
                </a:solidFill>
              </a:defRPr>
            </a:lvl2pPr>
            <a:lvl3pPr marL="576000" indent="-216000">
              <a:lnSpc>
                <a:spcPct val="100000"/>
              </a:lnSpc>
              <a:buFont typeface="Wingdings" panose="05000000000000000000" pitchFamily="2" charset="2"/>
              <a:buChar char="§"/>
              <a:defRPr sz="2300">
                <a:solidFill>
                  <a:schemeClr val="tx2"/>
                </a:solidFill>
              </a:defRPr>
            </a:lvl3pPr>
            <a:lvl4pPr>
              <a:defRPr>
                <a:solidFill>
                  <a:schemeClr val="bg2"/>
                </a:solidFill>
              </a:defRPr>
            </a:lvl4pPr>
            <a:lvl5pPr>
              <a:defRPr>
                <a:solidFill>
                  <a:schemeClr val="bg2"/>
                </a:solidFill>
              </a:defRPr>
            </a:lvl5pPr>
            <a:lvl6pPr>
              <a:defRPr>
                <a:solidFill>
                  <a:schemeClr val="bg2"/>
                </a:solidFill>
              </a:defRPr>
            </a:lvl6pPr>
          </a:lstStyle>
          <a:p>
            <a:pPr lvl="0"/>
            <a:r>
              <a:rPr lang="en-US"/>
              <a:t>Edit Master text styles</a:t>
            </a:r>
          </a:p>
          <a:p>
            <a:pPr lvl="1"/>
            <a:r>
              <a:rPr lang="en-US"/>
              <a:t>Second level</a:t>
            </a:r>
          </a:p>
          <a:p>
            <a:pPr lvl="2"/>
            <a:r>
              <a:rPr lang="en-US"/>
              <a:t>Third level</a:t>
            </a:r>
          </a:p>
        </p:txBody>
      </p:sp>
      <p:sp>
        <p:nvSpPr>
          <p:cNvPr id="13" name="Picture Placeholder 7">
            <a:extLst>
              <a:ext uri="{FF2B5EF4-FFF2-40B4-BE49-F238E27FC236}">
                <a16:creationId xmlns:a16="http://schemas.microsoft.com/office/drawing/2014/main" id="{93426C20-7C99-47FF-9AFC-385679A5CCE2}"/>
              </a:ext>
            </a:extLst>
          </p:cNvPr>
          <p:cNvSpPr>
            <a:spLocks noGrp="1"/>
          </p:cNvSpPr>
          <p:nvPr>
            <p:ph type="pic" sz="quarter" idx="17"/>
          </p:nvPr>
        </p:nvSpPr>
        <p:spPr>
          <a:xfrm>
            <a:off x="6092140" y="3174276"/>
            <a:ext cx="6115820" cy="3193200"/>
          </a:xfrm>
        </p:spPr>
        <p:txBody>
          <a:bodyPr>
            <a:normAutofit/>
          </a:bodyPr>
          <a:lstStyle/>
          <a:p>
            <a:r>
              <a:rPr lang="en-US"/>
              <a:t>Click icon to add picture</a:t>
            </a:r>
            <a:endParaRPr lang="en-GB"/>
          </a:p>
        </p:txBody>
      </p:sp>
      <p:sp>
        <p:nvSpPr>
          <p:cNvPr id="14" name="Picture Placeholder 7">
            <a:extLst>
              <a:ext uri="{FF2B5EF4-FFF2-40B4-BE49-F238E27FC236}">
                <a16:creationId xmlns:a16="http://schemas.microsoft.com/office/drawing/2014/main" id="{D266945C-653E-4CFD-BD96-5158B695BBF4}"/>
              </a:ext>
            </a:extLst>
          </p:cNvPr>
          <p:cNvSpPr>
            <a:spLocks noGrp="1"/>
          </p:cNvSpPr>
          <p:nvPr>
            <p:ph type="pic" sz="quarter" idx="18"/>
          </p:nvPr>
        </p:nvSpPr>
        <p:spPr>
          <a:xfrm>
            <a:off x="-18617" y="3174276"/>
            <a:ext cx="6110756" cy="3193200"/>
          </a:xfrm>
        </p:spPr>
        <p:txBody>
          <a:bodyPr>
            <a:normAutofit/>
          </a:bodyPr>
          <a:lstStyle/>
          <a:p>
            <a:r>
              <a:rPr lang="en-US"/>
              <a:t>Click icon to add picture</a:t>
            </a:r>
            <a:endParaRPr lang="en-GB" dirty="0"/>
          </a:p>
        </p:txBody>
      </p:sp>
      <p:pic>
        <p:nvPicPr>
          <p:cNvPr id="20" name="Picture 19">
            <a:extLst>
              <a:ext uri="{FF2B5EF4-FFF2-40B4-BE49-F238E27FC236}">
                <a16:creationId xmlns:a16="http://schemas.microsoft.com/office/drawing/2014/main" id="{429FE4FA-2EF9-4241-971E-B7E1BD3C9249}"/>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17200" y="6423209"/>
            <a:ext cx="1472965" cy="383295"/>
          </a:xfrm>
          <a:prstGeom prst="rect">
            <a:avLst/>
          </a:prstGeom>
        </p:spPr>
      </p:pic>
    </p:spTree>
    <p:extLst>
      <p:ext uri="{BB962C8B-B14F-4D97-AF65-F5344CB8AC3E}">
        <p14:creationId xmlns:p14="http://schemas.microsoft.com/office/powerpoint/2010/main" val="76216215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2 column gree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9371DAE-A209-4F99-8998-011EBCC6FC9F}"/>
              </a:ext>
            </a:extLst>
          </p:cNvPr>
          <p:cNvSpPr/>
          <p:nvPr userDrawn="1"/>
        </p:nvSpPr>
        <p:spPr>
          <a:xfrm>
            <a:off x="0" y="6348923"/>
            <a:ext cx="12192000" cy="522000"/>
          </a:xfrm>
          <a:prstGeom prst="rect">
            <a:avLst/>
          </a:prstGeom>
          <a:solidFill>
            <a:srgbClr val="3637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en-GB"/>
          </a:p>
        </p:txBody>
      </p:sp>
      <p:pic>
        <p:nvPicPr>
          <p:cNvPr id="9" name="Picture 8">
            <a:extLst>
              <a:ext uri="{FF2B5EF4-FFF2-40B4-BE49-F238E27FC236}">
                <a16:creationId xmlns:a16="http://schemas.microsoft.com/office/drawing/2014/main" id="{D3559C2F-91B3-4E84-B4E9-A061D33D4EE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22" y="6346825"/>
            <a:ext cx="12192000" cy="521208"/>
          </a:xfrm>
          <a:prstGeom prst="rect">
            <a:avLst/>
          </a:prstGeom>
        </p:spPr>
      </p:pic>
      <p:sp>
        <p:nvSpPr>
          <p:cNvPr id="11" name="Slide Number Placeholder 5">
            <a:extLst>
              <a:ext uri="{FF2B5EF4-FFF2-40B4-BE49-F238E27FC236}">
                <a16:creationId xmlns:a16="http://schemas.microsoft.com/office/drawing/2014/main" id="{8F84C52A-A232-44B0-91E1-6C35437E881A}"/>
              </a:ext>
            </a:extLst>
          </p:cNvPr>
          <p:cNvSpPr txBox="1">
            <a:spLocks/>
          </p:cNvSpPr>
          <p:nvPr userDrawn="1"/>
        </p:nvSpPr>
        <p:spPr>
          <a:xfrm>
            <a:off x="11174400" y="6348923"/>
            <a:ext cx="500400" cy="501650"/>
          </a:xfrm>
          <a:prstGeom prst="rect">
            <a:avLst/>
          </a:prstGeom>
        </p:spPr>
        <p:txBody>
          <a:bodyPr vert="horz" lIns="0" tIns="0" rIns="0" bIns="0" rtlCol="0" anchor="ctr">
            <a:normAutofit/>
          </a:bodyPr>
          <a:lstStyle>
            <a:defPPr>
              <a:defRPr lang="en-US"/>
            </a:defPPr>
            <a:lvl1pPr marL="0" algn="r" defTabSz="914400" rtl="0" eaLnBrk="1" latinLnBrk="0" hangingPunct="1">
              <a:lnSpc>
                <a:spcPts val="1900"/>
              </a:lnSpc>
              <a:defRPr sz="9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3865ED3-5985-4D19-8FFA-E2B1DCF4EC52}" type="slidenum">
              <a:rPr lang="en-GB" smtClean="0"/>
              <a:pPr/>
              <a:t>‹#›</a:t>
            </a:fld>
            <a:endParaRPr lang="en-GB"/>
          </a:p>
        </p:txBody>
      </p:sp>
      <p:pic>
        <p:nvPicPr>
          <p:cNvPr id="12" name="Picture 11">
            <a:extLst>
              <a:ext uri="{FF2B5EF4-FFF2-40B4-BE49-F238E27FC236}">
                <a16:creationId xmlns:a16="http://schemas.microsoft.com/office/drawing/2014/main" id="{A1137DBE-3DCB-461E-8748-28DDBCC2B318}"/>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0" y="10033"/>
            <a:ext cx="12192000" cy="6336792"/>
          </a:xfrm>
          <a:prstGeom prst="rect">
            <a:avLst/>
          </a:prstGeom>
        </p:spPr>
      </p:pic>
      <p:sp>
        <p:nvSpPr>
          <p:cNvPr id="2" name="Title 1">
            <a:extLst>
              <a:ext uri="{FF2B5EF4-FFF2-40B4-BE49-F238E27FC236}">
                <a16:creationId xmlns:a16="http://schemas.microsoft.com/office/drawing/2014/main" id="{001849FF-D1BD-4B43-80E5-706DB49E99E8}"/>
              </a:ext>
            </a:extLst>
          </p:cNvPr>
          <p:cNvSpPr>
            <a:spLocks noGrp="1"/>
          </p:cNvSpPr>
          <p:nvPr>
            <p:ph type="title"/>
          </p:nvPr>
        </p:nvSpPr>
        <p:spPr>
          <a:xfrm>
            <a:off x="522000" y="842400"/>
            <a:ext cx="5479200" cy="720000"/>
          </a:xfrm>
          <a:prstGeom prst="rect">
            <a:avLst/>
          </a:prstGeom>
        </p:spPr>
        <p:txBody>
          <a:bodyPr vert="horz" lIns="0" tIns="0" rIns="0" bIns="0" rtlCol="0" anchor="t" anchorCtr="0">
            <a:normAutofit/>
          </a:bodyPr>
          <a:lstStyle>
            <a:lvl1pPr>
              <a:defRPr lang="en-GB">
                <a:solidFill>
                  <a:schemeClr val="accent1"/>
                </a:solidFill>
              </a:defRPr>
            </a:lvl1pPr>
          </a:lstStyle>
          <a:p>
            <a:pPr lvl="0">
              <a:lnSpc>
                <a:spcPts val="3250"/>
              </a:lnSpc>
            </a:pPr>
            <a:r>
              <a:rPr lang="en-US"/>
              <a:t>Click to edit Master title style</a:t>
            </a:r>
            <a:endParaRPr lang="en-GB" dirty="0"/>
          </a:p>
        </p:txBody>
      </p:sp>
      <p:pic>
        <p:nvPicPr>
          <p:cNvPr id="14" name="Picture 13">
            <a:extLst>
              <a:ext uri="{FF2B5EF4-FFF2-40B4-BE49-F238E27FC236}">
                <a16:creationId xmlns:a16="http://schemas.microsoft.com/office/drawing/2014/main" id="{FE49440F-96B3-4E68-A1BC-306E429322D8}"/>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17200" y="6423209"/>
            <a:ext cx="1472965" cy="383295"/>
          </a:xfrm>
          <a:prstGeom prst="rect">
            <a:avLst/>
          </a:prstGeom>
        </p:spPr>
      </p:pic>
      <p:sp>
        <p:nvSpPr>
          <p:cNvPr id="21" name="Content Placeholder 2">
            <a:extLst>
              <a:ext uri="{FF2B5EF4-FFF2-40B4-BE49-F238E27FC236}">
                <a16:creationId xmlns:a16="http://schemas.microsoft.com/office/drawing/2014/main" id="{6F85DCEE-F5DF-40E7-8009-7017483BB2D3}"/>
              </a:ext>
            </a:extLst>
          </p:cNvPr>
          <p:cNvSpPr>
            <a:spLocks noGrp="1"/>
          </p:cNvSpPr>
          <p:nvPr>
            <p:ph sz="half" idx="14"/>
          </p:nvPr>
        </p:nvSpPr>
        <p:spPr>
          <a:xfrm>
            <a:off x="517200" y="3338234"/>
            <a:ext cx="5479200" cy="2732782"/>
          </a:xfrm>
        </p:spPr>
        <p:txBody>
          <a:bodyPr vert="horz" lIns="0" tIns="331200" rIns="0" bIns="0" rtlCol="0">
            <a:normAutofit/>
          </a:bodyPr>
          <a:lstStyle>
            <a:lvl1pPr>
              <a:lnSpc>
                <a:spcPct val="100000"/>
              </a:lnSpc>
              <a:defRPr lang="en-US" dirty="0">
                <a:solidFill>
                  <a:schemeClr val="tx2"/>
                </a:solidFill>
              </a:defRPr>
            </a:lvl1pPr>
            <a:lvl2pPr marL="432000" indent="-288000">
              <a:lnSpc>
                <a:spcPct val="100000"/>
              </a:lnSpc>
              <a:buClr>
                <a:schemeClr val="accent1"/>
              </a:buClr>
              <a:buSzPct val="90000"/>
              <a:buFont typeface="Wingdings" panose="05000000000000000000" pitchFamily="2" charset="2"/>
              <a:buChar char="n"/>
              <a:defRPr lang="en-US" dirty="0">
                <a:solidFill>
                  <a:schemeClr val="tx2"/>
                </a:solidFill>
              </a:defRPr>
            </a:lvl2pPr>
            <a:lvl3pPr marL="576000" indent="-216000">
              <a:lnSpc>
                <a:spcPct val="100000"/>
              </a:lnSpc>
              <a:buClr>
                <a:schemeClr val="accent1"/>
              </a:buClr>
              <a:buFont typeface="Wingdings" panose="05000000000000000000" pitchFamily="2" charset="2"/>
              <a:buChar char="§"/>
              <a:defRPr lang="en-US" sz="2300" dirty="0">
                <a:solidFill>
                  <a:schemeClr val="tx1"/>
                </a:solidFill>
              </a:defRPr>
            </a:lvl3pPr>
            <a:lvl4pPr marL="720000" indent="-216000">
              <a:lnSpc>
                <a:spcPct val="100000"/>
              </a:lnSpc>
              <a:buFont typeface="Arial" panose="020B0604020202020204" pitchFamily="34" charset="0"/>
              <a:buChar char="▪"/>
              <a:defRPr lang="en-GB" sz="2200" u="none" dirty="0"/>
            </a:lvl4pPr>
            <a:lvl5pPr marL="864000" marR="0" indent="-216000" algn="l" defTabSz="914400" rtl="0" eaLnBrk="1" fontAlgn="auto" latinLnBrk="0" hangingPunct="1">
              <a:lnSpc>
                <a:spcPct val="100000"/>
              </a:lnSpc>
              <a:spcBef>
                <a:spcPts val="0"/>
              </a:spcBef>
              <a:spcAft>
                <a:spcPts val="371"/>
              </a:spcAft>
              <a:buClr>
                <a:schemeClr val="tx2"/>
              </a:buClr>
              <a:buSzPct val="90000"/>
              <a:buFont typeface="Arial" panose="020B0604020202020204" pitchFamily="34" charset="0"/>
              <a:buChar char="▫"/>
              <a:tabLst/>
              <a:defRPr sz="2100"/>
            </a:lvl5pPr>
            <a:lvl6pPr>
              <a:buClr>
                <a:schemeClr val="accent2"/>
              </a:buClr>
              <a:defRPr/>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5" name="Picture 14"/>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1174400" y="80398"/>
            <a:ext cx="762002" cy="762002"/>
          </a:xfrm>
          <a:prstGeom prst="rect">
            <a:avLst/>
          </a:prstGeom>
        </p:spPr>
      </p:pic>
      <p:sp>
        <p:nvSpPr>
          <p:cNvPr id="18" name="Content Placeholder 2">
            <a:extLst>
              <a:ext uri="{FF2B5EF4-FFF2-40B4-BE49-F238E27FC236}">
                <a16:creationId xmlns:a16="http://schemas.microsoft.com/office/drawing/2014/main" id="{6F85DCEE-F5DF-40E7-8009-7017483BB2D3}"/>
              </a:ext>
            </a:extLst>
          </p:cNvPr>
          <p:cNvSpPr>
            <a:spLocks noGrp="1"/>
          </p:cNvSpPr>
          <p:nvPr>
            <p:ph sz="half" idx="15"/>
          </p:nvPr>
        </p:nvSpPr>
        <p:spPr>
          <a:xfrm>
            <a:off x="6192000" y="3338234"/>
            <a:ext cx="5479200" cy="2732782"/>
          </a:xfrm>
        </p:spPr>
        <p:txBody>
          <a:bodyPr vert="horz" lIns="0" tIns="331200" rIns="0" bIns="0" rtlCol="0">
            <a:normAutofit/>
          </a:bodyPr>
          <a:lstStyle>
            <a:lvl1pPr>
              <a:lnSpc>
                <a:spcPct val="100000"/>
              </a:lnSpc>
              <a:defRPr lang="en-US" dirty="0">
                <a:solidFill>
                  <a:schemeClr val="tx2"/>
                </a:solidFill>
              </a:defRPr>
            </a:lvl1pPr>
            <a:lvl2pPr marL="432000" indent="-288000">
              <a:lnSpc>
                <a:spcPct val="100000"/>
              </a:lnSpc>
              <a:buClr>
                <a:schemeClr val="accent1"/>
              </a:buClr>
              <a:buSzPct val="90000"/>
              <a:buFont typeface="Wingdings" panose="05000000000000000000" pitchFamily="2" charset="2"/>
              <a:buChar char="n"/>
              <a:defRPr lang="en-US" dirty="0">
                <a:solidFill>
                  <a:schemeClr val="tx2"/>
                </a:solidFill>
              </a:defRPr>
            </a:lvl2pPr>
            <a:lvl3pPr marL="576000" indent="-216000">
              <a:lnSpc>
                <a:spcPct val="100000"/>
              </a:lnSpc>
              <a:buClr>
                <a:schemeClr val="accent1"/>
              </a:buClr>
              <a:buFont typeface="Wingdings" panose="05000000000000000000" pitchFamily="2" charset="2"/>
              <a:buChar char="§"/>
              <a:defRPr lang="en-US" sz="2300" dirty="0">
                <a:solidFill>
                  <a:schemeClr val="tx1"/>
                </a:solidFill>
              </a:defRPr>
            </a:lvl3pPr>
            <a:lvl4pPr marL="720000" indent="-216000">
              <a:lnSpc>
                <a:spcPct val="100000"/>
              </a:lnSpc>
              <a:buFont typeface="Arial" panose="020B0604020202020204" pitchFamily="34" charset="0"/>
              <a:buChar char="▪"/>
              <a:defRPr lang="en-GB" sz="2200" u="none" dirty="0"/>
            </a:lvl4pPr>
            <a:lvl5pPr marL="864000" marR="0" indent="-216000" algn="l" defTabSz="914400" rtl="0" eaLnBrk="1" fontAlgn="auto" latinLnBrk="0" hangingPunct="1">
              <a:lnSpc>
                <a:spcPct val="100000"/>
              </a:lnSpc>
              <a:spcBef>
                <a:spcPts val="0"/>
              </a:spcBef>
              <a:spcAft>
                <a:spcPts val="371"/>
              </a:spcAft>
              <a:buClr>
                <a:schemeClr val="tx2"/>
              </a:buClr>
              <a:buSzPct val="90000"/>
              <a:buFont typeface="Arial" panose="020B0604020202020204" pitchFamily="34" charset="0"/>
              <a:buChar char="▫"/>
              <a:tabLst/>
              <a:defRPr sz="2100"/>
            </a:lvl5pPr>
            <a:lvl6pPr>
              <a:buClr>
                <a:schemeClr val="accent2"/>
              </a:buClr>
              <a:defRPr/>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0" name="Content Placeholder 2">
            <a:extLst>
              <a:ext uri="{FF2B5EF4-FFF2-40B4-BE49-F238E27FC236}">
                <a16:creationId xmlns:a16="http://schemas.microsoft.com/office/drawing/2014/main" id="{6F85DCEE-F5DF-40E7-8009-7017483BB2D3}"/>
              </a:ext>
            </a:extLst>
          </p:cNvPr>
          <p:cNvSpPr>
            <a:spLocks noGrp="1"/>
          </p:cNvSpPr>
          <p:nvPr>
            <p:ph sz="half" idx="16"/>
          </p:nvPr>
        </p:nvSpPr>
        <p:spPr>
          <a:xfrm>
            <a:off x="517200" y="1562400"/>
            <a:ext cx="5479200" cy="1637853"/>
          </a:xfrm>
        </p:spPr>
        <p:txBody>
          <a:bodyPr vert="horz" lIns="0" tIns="331200" rIns="0" bIns="0" rtlCol="0">
            <a:normAutofit/>
          </a:bodyPr>
          <a:lstStyle>
            <a:lvl1pPr>
              <a:lnSpc>
                <a:spcPct val="100000"/>
              </a:lnSpc>
              <a:defRPr lang="en-US" dirty="0">
                <a:solidFill>
                  <a:schemeClr val="tx2"/>
                </a:solidFill>
              </a:defRPr>
            </a:lvl1pPr>
            <a:lvl2pPr marL="432000" indent="-288000">
              <a:lnSpc>
                <a:spcPct val="100000"/>
              </a:lnSpc>
              <a:buClr>
                <a:schemeClr val="accent1"/>
              </a:buClr>
              <a:buSzPct val="90000"/>
              <a:buFont typeface="Wingdings" panose="05000000000000000000" pitchFamily="2" charset="2"/>
              <a:buChar char="n"/>
              <a:defRPr lang="en-US" dirty="0">
                <a:solidFill>
                  <a:schemeClr val="tx2"/>
                </a:solidFill>
              </a:defRPr>
            </a:lvl2pPr>
            <a:lvl3pPr marL="576000" indent="-216000">
              <a:lnSpc>
                <a:spcPct val="100000"/>
              </a:lnSpc>
              <a:buClr>
                <a:schemeClr val="accent1"/>
              </a:buClr>
              <a:buFont typeface="Wingdings" panose="05000000000000000000" pitchFamily="2" charset="2"/>
              <a:buChar char="§"/>
              <a:defRPr lang="en-US" sz="2300" dirty="0">
                <a:solidFill>
                  <a:schemeClr val="tx1"/>
                </a:solidFill>
              </a:defRPr>
            </a:lvl3pPr>
            <a:lvl4pPr marL="720000" indent="-216000">
              <a:lnSpc>
                <a:spcPct val="100000"/>
              </a:lnSpc>
              <a:buFont typeface="Wingdings" panose="05000000000000000000" pitchFamily="2" charset="2"/>
              <a:buChar char="§"/>
              <a:defRPr lang="en-GB" sz="2200" u="none" dirty="0"/>
            </a:lvl4pPr>
            <a:lvl5pPr marL="864000" marR="0" indent="-216000" algn="l" defTabSz="914400" rtl="0" eaLnBrk="1" fontAlgn="auto" latinLnBrk="0" hangingPunct="1">
              <a:lnSpc>
                <a:spcPct val="100000"/>
              </a:lnSpc>
              <a:spcBef>
                <a:spcPts val="0"/>
              </a:spcBef>
              <a:spcAft>
                <a:spcPts val="371"/>
              </a:spcAft>
              <a:buClr>
                <a:schemeClr val="tx2"/>
              </a:buClr>
              <a:buSzPct val="90000"/>
              <a:buFont typeface="Arial" panose="020B0604020202020204" pitchFamily="34" charset="0"/>
              <a:buChar char="▫"/>
              <a:tabLst/>
              <a:defRPr sz="2100"/>
            </a:lvl5pPr>
            <a:lvl6pPr>
              <a:buClr>
                <a:schemeClr val="accent2"/>
              </a:buClr>
              <a:defRPr/>
            </a:lvl6pPr>
          </a:lstStyle>
          <a:p>
            <a:pPr lvl="0"/>
            <a:r>
              <a:rPr lang="en-US"/>
              <a:t>Edit Master text styles</a:t>
            </a:r>
          </a:p>
          <a:p>
            <a:pPr lvl="1"/>
            <a:r>
              <a:rPr lang="en-US"/>
              <a:t>Second level</a:t>
            </a:r>
          </a:p>
          <a:p>
            <a:pPr lvl="2"/>
            <a:r>
              <a:rPr lang="en-US"/>
              <a:t>Third level</a:t>
            </a:r>
          </a:p>
        </p:txBody>
      </p:sp>
      <p:sp>
        <p:nvSpPr>
          <p:cNvPr id="22" name="Content Placeholder 2">
            <a:extLst>
              <a:ext uri="{FF2B5EF4-FFF2-40B4-BE49-F238E27FC236}">
                <a16:creationId xmlns:a16="http://schemas.microsoft.com/office/drawing/2014/main" id="{6F85DCEE-F5DF-40E7-8009-7017483BB2D3}"/>
              </a:ext>
            </a:extLst>
          </p:cNvPr>
          <p:cNvSpPr>
            <a:spLocks noGrp="1"/>
          </p:cNvSpPr>
          <p:nvPr>
            <p:ph sz="half" idx="17"/>
          </p:nvPr>
        </p:nvSpPr>
        <p:spPr>
          <a:xfrm>
            <a:off x="6192000" y="1562476"/>
            <a:ext cx="5479200" cy="1637853"/>
          </a:xfrm>
        </p:spPr>
        <p:txBody>
          <a:bodyPr vert="horz" lIns="0" tIns="331200" rIns="0" bIns="0" rtlCol="0">
            <a:normAutofit/>
          </a:bodyPr>
          <a:lstStyle>
            <a:lvl1pPr>
              <a:lnSpc>
                <a:spcPct val="100000"/>
              </a:lnSpc>
              <a:defRPr lang="en-US" dirty="0">
                <a:solidFill>
                  <a:schemeClr val="tx2"/>
                </a:solidFill>
              </a:defRPr>
            </a:lvl1pPr>
            <a:lvl2pPr marL="432000" indent="-288000">
              <a:lnSpc>
                <a:spcPct val="100000"/>
              </a:lnSpc>
              <a:buClr>
                <a:schemeClr val="accent1"/>
              </a:buClr>
              <a:buSzPct val="90000"/>
              <a:buFont typeface="Wingdings" panose="05000000000000000000" pitchFamily="2" charset="2"/>
              <a:buChar char="n"/>
              <a:defRPr lang="en-US" dirty="0">
                <a:solidFill>
                  <a:schemeClr val="tx2"/>
                </a:solidFill>
              </a:defRPr>
            </a:lvl2pPr>
            <a:lvl3pPr marL="576000" indent="-216000">
              <a:lnSpc>
                <a:spcPct val="100000"/>
              </a:lnSpc>
              <a:buClr>
                <a:schemeClr val="accent1"/>
              </a:buClr>
              <a:buFont typeface="Wingdings" panose="05000000000000000000" pitchFamily="2" charset="2"/>
              <a:buChar char="§"/>
              <a:defRPr lang="en-US" sz="2300" dirty="0">
                <a:solidFill>
                  <a:schemeClr val="tx1"/>
                </a:solidFill>
              </a:defRPr>
            </a:lvl3pPr>
            <a:lvl4pPr marL="720000" indent="-216000">
              <a:lnSpc>
                <a:spcPct val="100000"/>
              </a:lnSpc>
              <a:buFont typeface="Wingdings" panose="05000000000000000000" pitchFamily="2" charset="2"/>
              <a:buChar char="§"/>
              <a:defRPr lang="en-GB" sz="2200" u="none" dirty="0"/>
            </a:lvl4pPr>
            <a:lvl5pPr marL="864000" marR="0" indent="-216000" algn="l" defTabSz="914400" rtl="0" eaLnBrk="1" fontAlgn="auto" latinLnBrk="0" hangingPunct="1">
              <a:lnSpc>
                <a:spcPct val="100000"/>
              </a:lnSpc>
              <a:spcBef>
                <a:spcPts val="0"/>
              </a:spcBef>
              <a:spcAft>
                <a:spcPts val="371"/>
              </a:spcAft>
              <a:buClr>
                <a:schemeClr val="tx2"/>
              </a:buClr>
              <a:buSzPct val="90000"/>
              <a:buFont typeface="Arial" panose="020B0604020202020204" pitchFamily="34" charset="0"/>
              <a:buChar char="▫"/>
              <a:tabLst/>
              <a:defRPr sz="2100"/>
            </a:lvl5pPr>
            <a:lvl6pPr>
              <a:buClr>
                <a:schemeClr val="accent2"/>
              </a:buClr>
              <a:defRPr/>
            </a:lvl6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64209758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2 column coral">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9371DAE-A209-4F99-8998-011EBCC6FC9F}"/>
              </a:ext>
            </a:extLst>
          </p:cNvPr>
          <p:cNvSpPr/>
          <p:nvPr userDrawn="1"/>
        </p:nvSpPr>
        <p:spPr>
          <a:xfrm>
            <a:off x="0" y="6348923"/>
            <a:ext cx="12192000" cy="522000"/>
          </a:xfrm>
          <a:prstGeom prst="rect">
            <a:avLst/>
          </a:prstGeom>
          <a:solidFill>
            <a:srgbClr val="3637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en-GB"/>
          </a:p>
        </p:txBody>
      </p:sp>
      <p:pic>
        <p:nvPicPr>
          <p:cNvPr id="9" name="Picture 8">
            <a:extLst>
              <a:ext uri="{FF2B5EF4-FFF2-40B4-BE49-F238E27FC236}">
                <a16:creationId xmlns:a16="http://schemas.microsoft.com/office/drawing/2014/main" id="{D3559C2F-91B3-4E84-B4E9-A061D33D4EE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22" y="6346825"/>
            <a:ext cx="12192000" cy="521208"/>
          </a:xfrm>
          <a:prstGeom prst="rect">
            <a:avLst/>
          </a:prstGeom>
        </p:spPr>
      </p:pic>
      <p:sp>
        <p:nvSpPr>
          <p:cNvPr id="11" name="Slide Number Placeholder 5">
            <a:extLst>
              <a:ext uri="{FF2B5EF4-FFF2-40B4-BE49-F238E27FC236}">
                <a16:creationId xmlns:a16="http://schemas.microsoft.com/office/drawing/2014/main" id="{8F84C52A-A232-44B0-91E1-6C35437E881A}"/>
              </a:ext>
            </a:extLst>
          </p:cNvPr>
          <p:cNvSpPr txBox="1">
            <a:spLocks/>
          </p:cNvSpPr>
          <p:nvPr userDrawn="1"/>
        </p:nvSpPr>
        <p:spPr>
          <a:xfrm>
            <a:off x="11174400" y="6348923"/>
            <a:ext cx="500400" cy="501650"/>
          </a:xfrm>
          <a:prstGeom prst="rect">
            <a:avLst/>
          </a:prstGeom>
        </p:spPr>
        <p:txBody>
          <a:bodyPr vert="horz" lIns="0" tIns="0" rIns="0" bIns="0" rtlCol="0" anchor="ctr">
            <a:normAutofit/>
          </a:bodyPr>
          <a:lstStyle>
            <a:defPPr>
              <a:defRPr lang="en-US"/>
            </a:defPPr>
            <a:lvl1pPr marL="0" algn="r" defTabSz="914400" rtl="0" eaLnBrk="1" latinLnBrk="0" hangingPunct="1">
              <a:lnSpc>
                <a:spcPts val="1900"/>
              </a:lnSpc>
              <a:defRPr sz="9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3865ED3-5985-4D19-8FFA-E2B1DCF4EC52}" type="slidenum">
              <a:rPr lang="en-GB" smtClean="0"/>
              <a:pPr/>
              <a:t>‹#›</a:t>
            </a:fld>
            <a:endParaRPr lang="en-GB"/>
          </a:p>
        </p:txBody>
      </p:sp>
      <p:pic>
        <p:nvPicPr>
          <p:cNvPr id="12" name="Picture 11">
            <a:extLst>
              <a:ext uri="{FF2B5EF4-FFF2-40B4-BE49-F238E27FC236}">
                <a16:creationId xmlns:a16="http://schemas.microsoft.com/office/drawing/2014/main" id="{A1137DBE-3DCB-461E-8748-28DDBCC2B318}"/>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0" y="10033"/>
            <a:ext cx="12192000" cy="6336792"/>
          </a:xfrm>
          <a:prstGeom prst="rect">
            <a:avLst/>
          </a:prstGeom>
        </p:spPr>
      </p:pic>
      <p:sp>
        <p:nvSpPr>
          <p:cNvPr id="2" name="Title 1">
            <a:extLst>
              <a:ext uri="{FF2B5EF4-FFF2-40B4-BE49-F238E27FC236}">
                <a16:creationId xmlns:a16="http://schemas.microsoft.com/office/drawing/2014/main" id="{001849FF-D1BD-4B43-80E5-706DB49E99E8}"/>
              </a:ext>
            </a:extLst>
          </p:cNvPr>
          <p:cNvSpPr>
            <a:spLocks noGrp="1"/>
          </p:cNvSpPr>
          <p:nvPr>
            <p:ph type="title"/>
          </p:nvPr>
        </p:nvSpPr>
        <p:spPr>
          <a:xfrm>
            <a:off x="522000" y="842400"/>
            <a:ext cx="5479200" cy="720000"/>
          </a:xfrm>
          <a:prstGeom prst="rect">
            <a:avLst/>
          </a:prstGeom>
        </p:spPr>
        <p:txBody>
          <a:bodyPr vert="horz" lIns="0" tIns="0" rIns="0" bIns="0" rtlCol="0" anchor="t" anchorCtr="0">
            <a:normAutofit/>
          </a:bodyPr>
          <a:lstStyle>
            <a:lvl1pPr>
              <a:defRPr lang="en-GB">
                <a:solidFill>
                  <a:schemeClr val="accent2"/>
                </a:solidFill>
              </a:defRPr>
            </a:lvl1pPr>
          </a:lstStyle>
          <a:p>
            <a:pPr lvl="0">
              <a:lnSpc>
                <a:spcPts val="3250"/>
              </a:lnSpc>
            </a:pPr>
            <a:r>
              <a:rPr lang="en-US"/>
              <a:t>Click to edit Master title style</a:t>
            </a:r>
            <a:endParaRPr lang="en-GB" dirty="0"/>
          </a:p>
        </p:txBody>
      </p:sp>
      <p:pic>
        <p:nvPicPr>
          <p:cNvPr id="14" name="Picture 13">
            <a:extLst>
              <a:ext uri="{FF2B5EF4-FFF2-40B4-BE49-F238E27FC236}">
                <a16:creationId xmlns:a16="http://schemas.microsoft.com/office/drawing/2014/main" id="{FE49440F-96B3-4E68-A1BC-306E429322D8}"/>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17200" y="6423209"/>
            <a:ext cx="1472965" cy="383295"/>
          </a:xfrm>
          <a:prstGeom prst="rect">
            <a:avLst/>
          </a:prstGeom>
        </p:spPr>
      </p:pic>
      <p:pic>
        <p:nvPicPr>
          <p:cNvPr id="15" name="Picture 14"/>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1174400" y="80398"/>
            <a:ext cx="762002" cy="762002"/>
          </a:xfrm>
          <a:prstGeom prst="rect">
            <a:avLst/>
          </a:prstGeom>
        </p:spPr>
      </p:pic>
      <p:sp>
        <p:nvSpPr>
          <p:cNvPr id="16" name="Content Placeholder 2">
            <a:extLst>
              <a:ext uri="{FF2B5EF4-FFF2-40B4-BE49-F238E27FC236}">
                <a16:creationId xmlns:a16="http://schemas.microsoft.com/office/drawing/2014/main" id="{6F85DCEE-F5DF-40E7-8009-7017483BB2D3}"/>
              </a:ext>
            </a:extLst>
          </p:cNvPr>
          <p:cNvSpPr>
            <a:spLocks noGrp="1"/>
          </p:cNvSpPr>
          <p:nvPr>
            <p:ph sz="half" idx="15"/>
          </p:nvPr>
        </p:nvSpPr>
        <p:spPr>
          <a:xfrm>
            <a:off x="517200" y="3338234"/>
            <a:ext cx="5479200" cy="2732782"/>
          </a:xfrm>
        </p:spPr>
        <p:txBody>
          <a:bodyPr vert="horz" lIns="0" tIns="331200" rIns="0" bIns="0" rtlCol="0">
            <a:normAutofit/>
          </a:bodyPr>
          <a:lstStyle>
            <a:lvl1pPr>
              <a:lnSpc>
                <a:spcPct val="100000"/>
              </a:lnSpc>
              <a:defRPr lang="en-US" dirty="0">
                <a:solidFill>
                  <a:schemeClr val="tx2"/>
                </a:solidFill>
              </a:defRPr>
            </a:lvl1pPr>
            <a:lvl2pPr marL="432000" indent="-288000">
              <a:lnSpc>
                <a:spcPct val="100000"/>
              </a:lnSpc>
              <a:buClr>
                <a:schemeClr val="accent2"/>
              </a:buClr>
              <a:buSzPct val="90000"/>
              <a:buFont typeface="Wingdings" panose="05000000000000000000" pitchFamily="2" charset="2"/>
              <a:buChar char="n"/>
              <a:defRPr lang="en-US" dirty="0">
                <a:solidFill>
                  <a:schemeClr val="tx2"/>
                </a:solidFill>
              </a:defRPr>
            </a:lvl2pPr>
            <a:lvl3pPr marL="576000" indent="-216000">
              <a:lnSpc>
                <a:spcPct val="100000"/>
              </a:lnSpc>
              <a:buClr>
                <a:schemeClr val="accent2"/>
              </a:buClr>
              <a:buFont typeface="Wingdings" panose="05000000000000000000" pitchFamily="2" charset="2"/>
              <a:buChar char="§"/>
              <a:defRPr lang="en-US" sz="2300" dirty="0">
                <a:solidFill>
                  <a:schemeClr val="tx1"/>
                </a:solidFill>
              </a:defRPr>
            </a:lvl3pPr>
            <a:lvl4pPr marL="720000" indent="-216000">
              <a:lnSpc>
                <a:spcPct val="100000"/>
              </a:lnSpc>
              <a:buFont typeface="Arial" panose="020B0604020202020204" pitchFamily="34" charset="0"/>
              <a:buChar char="▪"/>
              <a:defRPr lang="en-GB" sz="2200" u="none" dirty="0"/>
            </a:lvl4pPr>
            <a:lvl5pPr marL="864000" marR="0" indent="-216000" algn="l" defTabSz="914400" rtl="0" eaLnBrk="1" fontAlgn="auto" latinLnBrk="0" hangingPunct="1">
              <a:lnSpc>
                <a:spcPct val="100000"/>
              </a:lnSpc>
              <a:spcBef>
                <a:spcPts val="0"/>
              </a:spcBef>
              <a:spcAft>
                <a:spcPts val="371"/>
              </a:spcAft>
              <a:buClr>
                <a:schemeClr val="tx2"/>
              </a:buClr>
              <a:buSzPct val="90000"/>
              <a:buFont typeface="Arial" panose="020B0604020202020204" pitchFamily="34" charset="0"/>
              <a:buChar char="▫"/>
              <a:tabLst/>
              <a:defRPr sz="2100"/>
            </a:lvl5pPr>
            <a:lvl6pPr>
              <a:buClr>
                <a:schemeClr val="accent2"/>
              </a:buClr>
              <a:defRPr/>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2" name="Content Placeholder 2">
            <a:extLst>
              <a:ext uri="{FF2B5EF4-FFF2-40B4-BE49-F238E27FC236}">
                <a16:creationId xmlns:a16="http://schemas.microsoft.com/office/drawing/2014/main" id="{6F85DCEE-F5DF-40E7-8009-7017483BB2D3}"/>
              </a:ext>
            </a:extLst>
          </p:cNvPr>
          <p:cNvSpPr>
            <a:spLocks noGrp="1"/>
          </p:cNvSpPr>
          <p:nvPr>
            <p:ph sz="half" idx="17"/>
          </p:nvPr>
        </p:nvSpPr>
        <p:spPr>
          <a:xfrm>
            <a:off x="6192000" y="1562400"/>
            <a:ext cx="5479200" cy="1641453"/>
          </a:xfrm>
        </p:spPr>
        <p:txBody>
          <a:bodyPr vert="horz" lIns="0" tIns="331200" rIns="0" bIns="0" rtlCol="0">
            <a:normAutofit/>
          </a:bodyPr>
          <a:lstStyle>
            <a:lvl1pPr>
              <a:lnSpc>
                <a:spcPct val="100000"/>
              </a:lnSpc>
              <a:defRPr lang="en-US" dirty="0">
                <a:solidFill>
                  <a:schemeClr val="tx2"/>
                </a:solidFill>
              </a:defRPr>
            </a:lvl1pPr>
            <a:lvl2pPr marL="432000" indent="-288000">
              <a:lnSpc>
                <a:spcPct val="100000"/>
              </a:lnSpc>
              <a:buClr>
                <a:schemeClr val="accent2"/>
              </a:buClr>
              <a:buSzPct val="90000"/>
              <a:buFont typeface="Wingdings" panose="05000000000000000000" pitchFamily="2" charset="2"/>
              <a:buChar char="n"/>
              <a:defRPr lang="en-US" dirty="0">
                <a:solidFill>
                  <a:schemeClr val="tx2"/>
                </a:solidFill>
              </a:defRPr>
            </a:lvl2pPr>
            <a:lvl3pPr marL="576000" indent="-216000">
              <a:lnSpc>
                <a:spcPct val="100000"/>
              </a:lnSpc>
              <a:buClr>
                <a:schemeClr val="accent2"/>
              </a:buClr>
              <a:buFont typeface="Wingdings" panose="05000000000000000000" pitchFamily="2" charset="2"/>
              <a:buChar char="§"/>
              <a:defRPr lang="en-US" sz="2300" dirty="0">
                <a:solidFill>
                  <a:schemeClr val="tx1"/>
                </a:solidFill>
              </a:defRPr>
            </a:lvl3pPr>
            <a:lvl4pPr marL="720000" indent="-216000">
              <a:lnSpc>
                <a:spcPct val="100000"/>
              </a:lnSpc>
              <a:buFont typeface="Wingdings" panose="05000000000000000000" pitchFamily="2" charset="2"/>
              <a:buChar char="§"/>
              <a:defRPr lang="en-GB" sz="2200" u="none" dirty="0"/>
            </a:lvl4pPr>
            <a:lvl5pPr marL="864000" marR="0" indent="-216000" algn="l" defTabSz="914400" rtl="0" eaLnBrk="1" fontAlgn="auto" latinLnBrk="0" hangingPunct="1">
              <a:lnSpc>
                <a:spcPct val="100000"/>
              </a:lnSpc>
              <a:spcBef>
                <a:spcPts val="0"/>
              </a:spcBef>
              <a:spcAft>
                <a:spcPts val="371"/>
              </a:spcAft>
              <a:buClr>
                <a:schemeClr val="tx2"/>
              </a:buClr>
              <a:buSzPct val="90000"/>
              <a:buFont typeface="Arial" panose="020B0604020202020204" pitchFamily="34" charset="0"/>
              <a:buChar char="▫"/>
              <a:tabLst/>
              <a:defRPr sz="2100"/>
            </a:lvl5pPr>
            <a:lvl6pPr>
              <a:buClr>
                <a:schemeClr val="accent2"/>
              </a:buClr>
              <a:defRPr/>
            </a:lvl6pPr>
          </a:lstStyle>
          <a:p>
            <a:pPr lvl="0"/>
            <a:r>
              <a:rPr lang="en-US"/>
              <a:t>Edit Master text styles</a:t>
            </a:r>
          </a:p>
          <a:p>
            <a:pPr lvl="1"/>
            <a:r>
              <a:rPr lang="en-US"/>
              <a:t>Second level</a:t>
            </a:r>
          </a:p>
          <a:p>
            <a:pPr lvl="2"/>
            <a:r>
              <a:rPr lang="en-US"/>
              <a:t>Third level</a:t>
            </a:r>
          </a:p>
        </p:txBody>
      </p:sp>
      <p:sp>
        <p:nvSpPr>
          <p:cNvPr id="23" name="Content Placeholder 2">
            <a:extLst>
              <a:ext uri="{FF2B5EF4-FFF2-40B4-BE49-F238E27FC236}">
                <a16:creationId xmlns:a16="http://schemas.microsoft.com/office/drawing/2014/main" id="{6F85DCEE-F5DF-40E7-8009-7017483BB2D3}"/>
              </a:ext>
            </a:extLst>
          </p:cNvPr>
          <p:cNvSpPr>
            <a:spLocks noGrp="1"/>
          </p:cNvSpPr>
          <p:nvPr>
            <p:ph sz="half" idx="18"/>
          </p:nvPr>
        </p:nvSpPr>
        <p:spPr>
          <a:xfrm>
            <a:off x="517200" y="1562400"/>
            <a:ext cx="5479200" cy="1641453"/>
          </a:xfrm>
        </p:spPr>
        <p:txBody>
          <a:bodyPr vert="horz" lIns="0" tIns="331200" rIns="0" bIns="0" rtlCol="0">
            <a:normAutofit/>
          </a:bodyPr>
          <a:lstStyle>
            <a:lvl1pPr>
              <a:lnSpc>
                <a:spcPct val="100000"/>
              </a:lnSpc>
              <a:defRPr lang="en-US" dirty="0">
                <a:solidFill>
                  <a:schemeClr val="tx2"/>
                </a:solidFill>
              </a:defRPr>
            </a:lvl1pPr>
            <a:lvl2pPr marL="432000" indent="-288000">
              <a:lnSpc>
                <a:spcPct val="100000"/>
              </a:lnSpc>
              <a:buClr>
                <a:schemeClr val="accent2"/>
              </a:buClr>
              <a:buSzPct val="90000"/>
              <a:buFont typeface="Wingdings" panose="05000000000000000000" pitchFamily="2" charset="2"/>
              <a:buChar char="n"/>
              <a:defRPr lang="en-US" dirty="0">
                <a:solidFill>
                  <a:schemeClr val="tx2"/>
                </a:solidFill>
              </a:defRPr>
            </a:lvl2pPr>
            <a:lvl3pPr marL="576000" indent="-216000">
              <a:lnSpc>
                <a:spcPct val="100000"/>
              </a:lnSpc>
              <a:buClr>
                <a:schemeClr val="accent2"/>
              </a:buClr>
              <a:buFont typeface="Wingdings" panose="05000000000000000000" pitchFamily="2" charset="2"/>
              <a:buChar char="§"/>
              <a:defRPr lang="en-US" sz="2300" dirty="0">
                <a:solidFill>
                  <a:schemeClr val="tx1"/>
                </a:solidFill>
              </a:defRPr>
            </a:lvl3pPr>
            <a:lvl4pPr marL="720000" indent="-216000">
              <a:lnSpc>
                <a:spcPct val="100000"/>
              </a:lnSpc>
              <a:buFont typeface="Wingdings" panose="05000000000000000000" pitchFamily="2" charset="2"/>
              <a:buChar char="§"/>
              <a:defRPr lang="en-GB" sz="2200" u="none" dirty="0"/>
            </a:lvl4pPr>
            <a:lvl5pPr marL="864000" marR="0" indent="-216000" algn="l" defTabSz="914400" rtl="0" eaLnBrk="1" fontAlgn="auto" latinLnBrk="0" hangingPunct="1">
              <a:lnSpc>
                <a:spcPct val="100000"/>
              </a:lnSpc>
              <a:spcBef>
                <a:spcPts val="0"/>
              </a:spcBef>
              <a:spcAft>
                <a:spcPts val="371"/>
              </a:spcAft>
              <a:buClr>
                <a:schemeClr val="tx2"/>
              </a:buClr>
              <a:buSzPct val="90000"/>
              <a:buFont typeface="Arial" panose="020B0604020202020204" pitchFamily="34" charset="0"/>
              <a:buChar char="▫"/>
              <a:tabLst/>
              <a:defRPr sz="2100"/>
            </a:lvl5pPr>
            <a:lvl6pPr>
              <a:buClr>
                <a:schemeClr val="accent2"/>
              </a:buClr>
              <a:defRPr/>
            </a:lvl6pPr>
          </a:lstStyle>
          <a:p>
            <a:pPr lvl="0"/>
            <a:r>
              <a:rPr lang="en-US"/>
              <a:t>Edit Master text styles</a:t>
            </a:r>
          </a:p>
          <a:p>
            <a:pPr lvl="1"/>
            <a:r>
              <a:rPr lang="en-US"/>
              <a:t>Second level</a:t>
            </a:r>
          </a:p>
          <a:p>
            <a:pPr lvl="2"/>
            <a:r>
              <a:rPr lang="en-US"/>
              <a:t>Third level</a:t>
            </a:r>
          </a:p>
        </p:txBody>
      </p:sp>
      <p:sp>
        <p:nvSpPr>
          <p:cNvPr id="17" name="Content Placeholder 2">
            <a:extLst>
              <a:ext uri="{FF2B5EF4-FFF2-40B4-BE49-F238E27FC236}">
                <a16:creationId xmlns:a16="http://schemas.microsoft.com/office/drawing/2014/main" id="{6F85DCEE-F5DF-40E7-8009-7017483BB2D3}"/>
              </a:ext>
            </a:extLst>
          </p:cNvPr>
          <p:cNvSpPr>
            <a:spLocks noGrp="1"/>
          </p:cNvSpPr>
          <p:nvPr>
            <p:ph sz="half" idx="19"/>
          </p:nvPr>
        </p:nvSpPr>
        <p:spPr>
          <a:xfrm>
            <a:off x="6192000" y="3338234"/>
            <a:ext cx="5479200" cy="2732782"/>
          </a:xfrm>
        </p:spPr>
        <p:txBody>
          <a:bodyPr vert="horz" lIns="0" tIns="331200" rIns="0" bIns="0" rtlCol="0">
            <a:normAutofit/>
          </a:bodyPr>
          <a:lstStyle>
            <a:lvl1pPr>
              <a:lnSpc>
                <a:spcPct val="100000"/>
              </a:lnSpc>
              <a:defRPr lang="en-US" dirty="0">
                <a:solidFill>
                  <a:schemeClr val="tx2"/>
                </a:solidFill>
              </a:defRPr>
            </a:lvl1pPr>
            <a:lvl2pPr marL="432000" indent="-288000">
              <a:lnSpc>
                <a:spcPct val="100000"/>
              </a:lnSpc>
              <a:buClr>
                <a:schemeClr val="accent2"/>
              </a:buClr>
              <a:buSzPct val="90000"/>
              <a:buFont typeface="Wingdings" panose="05000000000000000000" pitchFamily="2" charset="2"/>
              <a:buChar char="n"/>
              <a:defRPr lang="en-US" dirty="0">
                <a:solidFill>
                  <a:schemeClr val="tx2"/>
                </a:solidFill>
              </a:defRPr>
            </a:lvl2pPr>
            <a:lvl3pPr marL="576000" indent="-216000">
              <a:lnSpc>
                <a:spcPct val="100000"/>
              </a:lnSpc>
              <a:buClr>
                <a:schemeClr val="accent2"/>
              </a:buClr>
              <a:buFont typeface="Wingdings" panose="05000000000000000000" pitchFamily="2" charset="2"/>
              <a:buChar char="§"/>
              <a:defRPr lang="en-US" sz="2300" dirty="0">
                <a:solidFill>
                  <a:schemeClr val="tx1"/>
                </a:solidFill>
              </a:defRPr>
            </a:lvl3pPr>
            <a:lvl4pPr marL="720000" indent="-216000">
              <a:lnSpc>
                <a:spcPct val="100000"/>
              </a:lnSpc>
              <a:buFont typeface="Arial" panose="020B0604020202020204" pitchFamily="34" charset="0"/>
              <a:buChar char="▪"/>
              <a:defRPr lang="en-GB" sz="2200" u="none" dirty="0"/>
            </a:lvl4pPr>
            <a:lvl5pPr marL="864000" marR="0" indent="-216000" algn="l" defTabSz="914400" rtl="0" eaLnBrk="1" fontAlgn="auto" latinLnBrk="0" hangingPunct="1">
              <a:lnSpc>
                <a:spcPct val="100000"/>
              </a:lnSpc>
              <a:spcBef>
                <a:spcPts val="0"/>
              </a:spcBef>
              <a:spcAft>
                <a:spcPts val="371"/>
              </a:spcAft>
              <a:buClr>
                <a:schemeClr val="tx2"/>
              </a:buClr>
              <a:buSzPct val="90000"/>
              <a:buFont typeface="Arial" panose="020B0604020202020204" pitchFamily="34" charset="0"/>
              <a:buChar char="▫"/>
              <a:tabLst/>
              <a:defRPr sz="2100"/>
            </a:lvl5pPr>
            <a:lvl6pPr>
              <a:buClr>
                <a:schemeClr val="accent2"/>
              </a:buClr>
              <a:defRPr/>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9100099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2 column blu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9371DAE-A209-4F99-8998-011EBCC6FC9F}"/>
              </a:ext>
            </a:extLst>
          </p:cNvPr>
          <p:cNvSpPr/>
          <p:nvPr userDrawn="1"/>
        </p:nvSpPr>
        <p:spPr>
          <a:xfrm>
            <a:off x="0" y="6348923"/>
            <a:ext cx="12192000" cy="522000"/>
          </a:xfrm>
          <a:prstGeom prst="rect">
            <a:avLst/>
          </a:prstGeom>
          <a:solidFill>
            <a:srgbClr val="3637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en-GB"/>
          </a:p>
        </p:txBody>
      </p:sp>
      <p:pic>
        <p:nvPicPr>
          <p:cNvPr id="9" name="Picture 8">
            <a:extLst>
              <a:ext uri="{FF2B5EF4-FFF2-40B4-BE49-F238E27FC236}">
                <a16:creationId xmlns:a16="http://schemas.microsoft.com/office/drawing/2014/main" id="{D3559C2F-91B3-4E84-B4E9-A061D33D4EE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22" y="6346825"/>
            <a:ext cx="12192000" cy="521208"/>
          </a:xfrm>
          <a:prstGeom prst="rect">
            <a:avLst/>
          </a:prstGeom>
        </p:spPr>
      </p:pic>
      <p:sp>
        <p:nvSpPr>
          <p:cNvPr id="11" name="Slide Number Placeholder 5">
            <a:extLst>
              <a:ext uri="{FF2B5EF4-FFF2-40B4-BE49-F238E27FC236}">
                <a16:creationId xmlns:a16="http://schemas.microsoft.com/office/drawing/2014/main" id="{8F84C52A-A232-44B0-91E1-6C35437E881A}"/>
              </a:ext>
            </a:extLst>
          </p:cNvPr>
          <p:cNvSpPr txBox="1">
            <a:spLocks/>
          </p:cNvSpPr>
          <p:nvPr userDrawn="1"/>
        </p:nvSpPr>
        <p:spPr>
          <a:xfrm>
            <a:off x="11174400" y="6348923"/>
            <a:ext cx="500400" cy="501650"/>
          </a:xfrm>
          <a:prstGeom prst="rect">
            <a:avLst/>
          </a:prstGeom>
        </p:spPr>
        <p:txBody>
          <a:bodyPr vert="horz" lIns="0" tIns="0" rIns="0" bIns="0" rtlCol="0" anchor="ctr">
            <a:normAutofit/>
          </a:bodyPr>
          <a:lstStyle>
            <a:defPPr>
              <a:defRPr lang="en-US"/>
            </a:defPPr>
            <a:lvl1pPr marL="0" algn="r" defTabSz="914400" rtl="0" eaLnBrk="1" latinLnBrk="0" hangingPunct="1">
              <a:lnSpc>
                <a:spcPts val="1900"/>
              </a:lnSpc>
              <a:defRPr sz="9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3865ED3-5985-4D19-8FFA-E2B1DCF4EC52}" type="slidenum">
              <a:rPr lang="en-GB" smtClean="0"/>
              <a:pPr/>
              <a:t>‹#›</a:t>
            </a:fld>
            <a:endParaRPr lang="en-GB"/>
          </a:p>
        </p:txBody>
      </p:sp>
      <p:pic>
        <p:nvPicPr>
          <p:cNvPr id="12" name="Picture 11">
            <a:extLst>
              <a:ext uri="{FF2B5EF4-FFF2-40B4-BE49-F238E27FC236}">
                <a16:creationId xmlns:a16="http://schemas.microsoft.com/office/drawing/2014/main" id="{A1137DBE-3DCB-461E-8748-28DDBCC2B318}"/>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0" y="10033"/>
            <a:ext cx="12192000" cy="6336792"/>
          </a:xfrm>
          <a:prstGeom prst="rect">
            <a:avLst/>
          </a:prstGeom>
        </p:spPr>
      </p:pic>
      <p:sp>
        <p:nvSpPr>
          <p:cNvPr id="2" name="Title 1">
            <a:extLst>
              <a:ext uri="{FF2B5EF4-FFF2-40B4-BE49-F238E27FC236}">
                <a16:creationId xmlns:a16="http://schemas.microsoft.com/office/drawing/2014/main" id="{001849FF-D1BD-4B43-80E5-706DB49E99E8}"/>
              </a:ext>
            </a:extLst>
          </p:cNvPr>
          <p:cNvSpPr>
            <a:spLocks noGrp="1"/>
          </p:cNvSpPr>
          <p:nvPr>
            <p:ph type="title"/>
          </p:nvPr>
        </p:nvSpPr>
        <p:spPr>
          <a:xfrm>
            <a:off x="522000" y="842400"/>
            <a:ext cx="5479200" cy="720000"/>
          </a:xfrm>
          <a:prstGeom prst="rect">
            <a:avLst/>
          </a:prstGeom>
        </p:spPr>
        <p:txBody>
          <a:bodyPr vert="horz" lIns="0" tIns="0" rIns="0" bIns="0" rtlCol="0" anchor="t" anchorCtr="0">
            <a:normAutofit/>
          </a:bodyPr>
          <a:lstStyle>
            <a:lvl1pPr>
              <a:defRPr lang="en-GB">
                <a:solidFill>
                  <a:schemeClr val="accent3"/>
                </a:solidFill>
              </a:defRPr>
            </a:lvl1pPr>
          </a:lstStyle>
          <a:p>
            <a:pPr lvl="0">
              <a:lnSpc>
                <a:spcPts val="3250"/>
              </a:lnSpc>
            </a:pPr>
            <a:r>
              <a:rPr lang="en-US"/>
              <a:t>Click to edit Master title style</a:t>
            </a:r>
            <a:endParaRPr lang="en-GB" dirty="0"/>
          </a:p>
        </p:txBody>
      </p:sp>
      <p:pic>
        <p:nvPicPr>
          <p:cNvPr id="14" name="Picture 13">
            <a:extLst>
              <a:ext uri="{FF2B5EF4-FFF2-40B4-BE49-F238E27FC236}">
                <a16:creationId xmlns:a16="http://schemas.microsoft.com/office/drawing/2014/main" id="{FE49440F-96B3-4E68-A1BC-306E429322D8}"/>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17200" y="6423209"/>
            <a:ext cx="1472965" cy="383295"/>
          </a:xfrm>
          <a:prstGeom prst="rect">
            <a:avLst/>
          </a:prstGeom>
        </p:spPr>
      </p:pic>
      <p:pic>
        <p:nvPicPr>
          <p:cNvPr id="15" name="Picture 14"/>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1174400" y="80398"/>
            <a:ext cx="762002" cy="762002"/>
          </a:xfrm>
          <a:prstGeom prst="rect">
            <a:avLst/>
          </a:prstGeom>
        </p:spPr>
      </p:pic>
      <p:sp>
        <p:nvSpPr>
          <p:cNvPr id="16" name="Content Placeholder 2">
            <a:extLst>
              <a:ext uri="{FF2B5EF4-FFF2-40B4-BE49-F238E27FC236}">
                <a16:creationId xmlns:a16="http://schemas.microsoft.com/office/drawing/2014/main" id="{6F85DCEE-F5DF-40E7-8009-7017483BB2D3}"/>
              </a:ext>
            </a:extLst>
          </p:cNvPr>
          <p:cNvSpPr>
            <a:spLocks noGrp="1"/>
          </p:cNvSpPr>
          <p:nvPr>
            <p:ph sz="half" idx="15"/>
          </p:nvPr>
        </p:nvSpPr>
        <p:spPr>
          <a:xfrm>
            <a:off x="517200" y="3338234"/>
            <a:ext cx="5479200" cy="2732782"/>
          </a:xfrm>
        </p:spPr>
        <p:txBody>
          <a:bodyPr vert="horz" lIns="0" tIns="331200" rIns="0" bIns="0" rtlCol="0">
            <a:normAutofit/>
          </a:bodyPr>
          <a:lstStyle>
            <a:lvl1pPr>
              <a:lnSpc>
                <a:spcPct val="100000"/>
              </a:lnSpc>
              <a:defRPr lang="en-US" dirty="0">
                <a:solidFill>
                  <a:schemeClr val="tx2"/>
                </a:solidFill>
              </a:defRPr>
            </a:lvl1pPr>
            <a:lvl2pPr marL="432000" indent="-288000">
              <a:lnSpc>
                <a:spcPct val="100000"/>
              </a:lnSpc>
              <a:buClr>
                <a:schemeClr val="accent3"/>
              </a:buClr>
              <a:buSzPct val="90000"/>
              <a:buFont typeface="Wingdings" panose="05000000000000000000" pitchFamily="2" charset="2"/>
              <a:buChar char="n"/>
              <a:defRPr lang="en-US" dirty="0">
                <a:solidFill>
                  <a:schemeClr val="tx2"/>
                </a:solidFill>
              </a:defRPr>
            </a:lvl2pPr>
            <a:lvl3pPr marL="576000" indent="-216000">
              <a:lnSpc>
                <a:spcPct val="100000"/>
              </a:lnSpc>
              <a:buClr>
                <a:schemeClr val="accent3"/>
              </a:buClr>
              <a:buFont typeface="Wingdings" panose="05000000000000000000" pitchFamily="2" charset="2"/>
              <a:buChar char="§"/>
              <a:defRPr lang="en-US" sz="2300" dirty="0">
                <a:solidFill>
                  <a:schemeClr val="tx1"/>
                </a:solidFill>
              </a:defRPr>
            </a:lvl3pPr>
            <a:lvl4pPr marL="720000" indent="-216000">
              <a:lnSpc>
                <a:spcPct val="100000"/>
              </a:lnSpc>
              <a:buFont typeface="Arial" panose="020B0604020202020204" pitchFamily="34" charset="0"/>
              <a:buChar char="▪"/>
              <a:defRPr lang="en-GB" sz="2200" u="none" dirty="0"/>
            </a:lvl4pPr>
            <a:lvl5pPr marL="864000" marR="0" indent="-216000" algn="l" defTabSz="914400" rtl="0" eaLnBrk="1" fontAlgn="auto" latinLnBrk="0" hangingPunct="1">
              <a:lnSpc>
                <a:spcPct val="100000"/>
              </a:lnSpc>
              <a:spcBef>
                <a:spcPts val="0"/>
              </a:spcBef>
              <a:spcAft>
                <a:spcPts val="371"/>
              </a:spcAft>
              <a:buClr>
                <a:schemeClr val="tx2"/>
              </a:buClr>
              <a:buSzPct val="90000"/>
              <a:buFont typeface="Arial" panose="020B0604020202020204" pitchFamily="34" charset="0"/>
              <a:buChar char="▫"/>
              <a:tabLst/>
              <a:defRPr sz="2100"/>
            </a:lvl5pPr>
            <a:lvl6pPr>
              <a:buClr>
                <a:schemeClr val="accent2"/>
              </a:buClr>
              <a:defRPr/>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Content Placeholder 2">
            <a:extLst>
              <a:ext uri="{FF2B5EF4-FFF2-40B4-BE49-F238E27FC236}">
                <a16:creationId xmlns:a16="http://schemas.microsoft.com/office/drawing/2014/main" id="{6F85DCEE-F5DF-40E7-8009-7017483BB2D3}"/>
              </a:ext>
            </a:extLst>
          </p:cNvPr>
          <p:cNvSpPr>
            <a:spLocks noGrp="1"/>
          </p:cNvSpPr>
          <p:nvPr>
            <p:ph sz="half" idx="16"/>
          </p:nvPr>
        </p:nvSpPr>
        <p:spPr>
          <a:xfrm>
            <a:off x="6192000" y="3338234"/>
            <a:ext cx="5479200" cy="2732782"/>
          </a:xfrm>
        </p:spPr>
        <p:txBody>
          <a:bodyPr vert="horz" lIns="0" tIns="331200" rIns="0" bIns="0" rtlCol="0">
            <a:normAutofit/>
          </a:bodyPr>
          <a:lstStyle>
            <a:lvl1pPr>
              <a:lnSpc>
                <a:spcPct val="100000"/>
              </a:lnSpc>
              <a:defRPr lang="en-US" dirty="0">
                <a:solidFill>
                  <a:schemeClr val="tx2"/>
                </a:solidFill>
              </a:defRPr>
            </a:lvl1pPr>
            <a:lvl2pPr marL="432000" indent="-288000">
              <a:lnSpc>
                <a:spcPct val="100000"/>
              </a:lnSpc>
              <a:buClr>
                <a:schemeClr val="accent3"/>
              </a:buClr>
              <a:buSzPct val="90000"/>
              <a:buFont typeface="Wingdings" panose="05000000000000000000" pitchFamily="2" charset="2"/>
              <a:buChar char="n"/>
              <a:defRPr lang="en-US" dirty="0">
                <a:solidFill>
                  <a:schemeClr val="tx2"/>
                </a:solidFill>
              </a:defRPr>
            </a:lvl2pPr>
            <a:lvl3pPr marL="576000" indent="-216000">
              <a:lnSpc>
                <a:spcPct val="100000"/>
              </a:lnSpc>
              <a:buClr>
                <a:schemeClr val="accent3"/>
              </a:buClr>
              <a:buFont typeface="Wingdings" panose="05000000000000000000" pitchFamily="2" charset="2"/>
              <a:buChar char="§"/>
              <a:defRPr lang="en-US" sz="2300" dirty="0">
                <a:solidFill>
                  <a:schemeClr val="tx1"/>
                </a:solidFill>
              </a:defRPr>
            </a:lvl3pPr>
            <a:lvl4pPr marL="720000" indent="-216000">
              <a:lnSpc>
                <a:spcPct val="100000"/>
              </a:lnSpc>
              <a:buFont typeface="Arial" panose="020B0604020202020204" pitchFamily="34" charset="0"/>
              <a:buChar char="▪"/>
              <a:defRPr lang="en-GB" sz="2200" u="none" dirty="0"/>
            </a:lvl4pPr>
            <a:lvl5pPr marL="864000" marR="0" indent="-216000" algn="l" defTabSz="914400" rtl="0" eaLnBrk="1" fontAlgn="auto" latinLnBrk="0" hangingPunct="1">
              <a:lnSpc>
                <a:spcPct val="100000"/>
              </a:lnSpc>
              <a:spcBef>
                <a:spcPts val="0"/>
              </a:spcBef>
              <a:spcAft>
                <a:spcPts val="371"/>
              </a:spcAft>
              <a:buClr>
                <a:schemeClr val="tx2"/>
              </a:buClr>
              <a:buSzPct val="90000"/>
              <a:buFont typeface="Arial" panose="020B0604020202020204" pitchFamily="34" charset="0"/>
              <a:buChar char="▫"/>
              <a:tabLst/>
              <a:defRPr sz="2100"/>
            </a:lvl5pPr>
            <a:lvl6pPr>
              <a:buClr>
                <a:schemeClr val="accent2"/>
              </a:buClr>
              <a:defRPr/>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2" name="Content Placeholder 2">
            <a:extLst>
              <a:ext uri="{FF2B5EF4-FFF2-40B4-BE49-F238E27FC236}">
                <a16:creationId xmlns:a16="http://schemas.microsoft.com/office/drawing/2014/main" id="{6F85DCEE-F5DF-40E7-8009-7017483BB2D3}"/>
              </a:ext>
            </a:extLst>
          </p:cNvPr>
          <p:cNvSpPr>
            <a:spLocks noGrp="1"/>
          </p:cNvSpPr>
          <p:nvPr>
            <p:ph sz="half" idx="17"/>
          </p:nvPr>
        </p:nvSpPr>
        <p:spPr>
          <a:xfrm>
            <a:off x="6192000" y="1562400"/>
            <a:ext cx="5479200" cy="1641453"/>
          </a:xfrm>
        </p:spPr>
        <p:txBody>
          <a:bodyPr vert="horz" lIns="0" tIns="331200" rIns="0" bIns="0" rtlCol="0">
            <a:normAutofit/>
          </a:bodyPr>
          <a:lstStyle>
            <a:lvl1pPr>
              <a:lnSpc>
                <a:spcPct val="100000"/>
              </a:lnSpc>
              <a:defRPr lang="en-US" dirty="0">
                <a:solidFill>
                  <a:schemeClr val="tx2"/>
                </a:solidFill>
              </a:defRPr>
            </a:lvl1pPr>
            <a:lvl2pPr marL="432000" indent="-288000">
              <a:lnSpc>
                <a:spcPct val="100000"/>
              </a:lnSpc>
              <a:buClr>
                <a:schemeClr val="accent3"/>
              </a:buClr>
              <a:buSzPct val="90000"/>
              <a:buFont typeface="Wingdings" panose="05000000000000000000" pitchFamily="2" charset="2"/>
              <a:buChar char="n"/>
              <a:defRPr lang="en-US" dirty="0">
                <a:solidFill>
                  <a:schemeClr val="tx2"/>
                </a:solidFill>
              </a:defRPr>
            </a:lvl2pPr>
            <a:lvl3pPr marL="576000" indent="-216000">
              <a:lnSpc>
                <a:spcPct val="100000"/>
              </a:lnSpc>
              <a:buClr>
                <a:schemeClr val="accent3"/>
              </a:buClr>
              <a:buFont typeface="Wingdings" panose="05000000000000000000" pitchFamily="2" charset="2"/>
              <a:buChar char="§"/>
              <a:defRPr lang="en-US" sz="2300" dirty="0">
                <a:solidFill>
                  <a:schemeClr val="tx1"/>
                </a:solidFill>
              </a:defRPr>
            </a:lvl3pPr>
            <a:lvl4pPr marL="720000" indent="-216000">
              <a:lnSpc>
                <a:spcPct val="100000"/>
              </a:lnSpc>
              <a:buFont typeface="Wingdings" panose="05000000000000000000" pitchFamily="2" charset="2"/>
              <a:buChar char="§"/>
              <a:defRPr lang="en-GB" sz="2200" u="none" dirty="0"/>
            </a:lvl4pPr>
            <a:lvl5pPr marL="864000" marR="0" indent="-216000" algn="l" defTabSz="914400" rtl="0" eaLnBrk="1" fontAlgn="auto" latinLnBrk="0" hangingPunct="1">
              <a:lnSpc>
                <a:spcPct val="100000"/>
              </a:lnSpc>
              <a:spcBef>
                <a:spcPts val="0"/>
              </a:spcBef>
              <a:spcAft>
                <a:spcPts val="371"/>
              </a:spcAft>
              <a:buClr>
                <a:schemeClr val="tx2"/>
              </a:buClr>
              <a:buSzPct val="90000"/>
              <a:buFont typeface="Arial" panose="020B0604020202020204" pitchFamily="34" charset="0"/>
              <a:buChar char="▫"/>
              <a:tabLst/>
              <a:defRPr sz="2100"/>
            </a:lvl5pPr>
            <a:lvl6pPr>
              <a:buClr>
                <a:schemeClr val="accent2"/>
              </a:buClr>
              <a:defRPr/>
            </a:lvl6pPr>
          </a:lstStyle>
          <a:p>
            <a:pPr lvl="0"/>
            <a:r>
              <a:rPr lang="en-US"/>
              <a:t>Edit Master text styles</a:t>
            </a:r>
          </a:p>
          <a:p>
            <a:pPr lvl="1"/>
            <a:r>
              <a:rPr lang="en-US"/>
              <a:t>Second level</a:t>
            </a:r>
          </a:p>
          <a:p>
            <a:pPr lvl="2"/>
            <a:r>
              <a:rPr lang="en-US"/>
              <a:t>Third level</a:t>
            </a:r>
          </a:p>
        </p:txBody>
      </p:sp>
      <p:sp>
        <p:nvSpPr>
          <p:cNvPr id="23" name="Content Placeholder 2">
            <a:extLst>
              <a:ext uri="{FF2B5EF4-FFF2-40B4-BE49-F238E27FC236}">
                <a16:creationId xmlns:a16="http://schemas.microsoft.com/office/drawing/2014/main" id="{6F85DCEE-F5DF-40E7-8009-7017483BB2D3}"/>
              </a:ext>
            </a:extLst>
          </p:cNvPr>
          <p:cNvSpPr>
            <a:spLocks noGrp="1"/>
          </p:cNvSpPr>
          <p:nvPr>
            <p:ph sz="half" idx="18"/>
          </p:nvPr>
        </p:nvSpPr>
        <p:spPr>
          <a:xfrm>
            <a:off x="517200" y="1562400"/>
            <a:ext cx="5479200" cy="1641453"/>
          </a:xfrm>
        </p:spPr>
        <p:txBody>
          <a:bodyPr vert="horz" lIns="0" tIns="331200" rIns="0" bIns="0" rtlCol="0">
            <a:normAutofit/>
          </a:bodyPr>
          <a:lstStyle>
            <a:lvl1pPr>
              <a:lnSpc>
                <a:spcPct val="100000"/>
              </a:lnSpc>
              <a:defRPr lang="en-US" dirty="0">
                <a:solidFill>
                  <a:schemeClr val="tx2"/>
                </a:solidFill>
              </a:defRPr>
            </a:lvl1pPr>
            <a:lvl2pPr marL="432000" indent="-288000">
              <a:lnSpc>
                <a:spcPct val="100000"/>
              </a:lnSpc>
              <a:buClr>
                <a:schemeClr val="accent3"/>
              </a:buClr>
              <a:buSzPct val="90000"/>
              <a:buFont typeface="Wingdings" panose="05000000000000000000" pitchFamily="2" charset="2"/>
              <a:buChar char="n"/>
              <a:defRPr lang="en-US" dirty="0">
                <a:solidFill>
                  <a:schemeClr val="tx2"/>
                </a:solidFill>
              </a:defRPr>
            </a:lvl2pPr>
            <a:lvl3pPr marL="576000" indent="-216000">
              <a:lnSpc>
                <a:spcPct val="100000"/>
              </a:lnSpc>
              <a:buClr>
                <a:schemeClr val="accent3"/>
              </a:buClr>
              <a:buFont typeface="Wingdings" panose="05000000000000000000" pitchFamily="2" charset="2"/>
              <a:buChar char="§"/>
              <a:defRPr lang="en-US" sz="2300" dirty="0">
                <a:solidFill>
                  <a:schemeClr val="tx1"/>
                </a:solidFill>
              </a:defRPr>
            </a:lvl3pPr>
            <a:lvl4pPr marL="720000" indent="-216000">
              <a:lnSpc>
                <a:spcPct val="100000"/>
              </a:lnSpc>
              <a:buFont typeface="Wingdings" panose="05000000000000000000" pitchFamily="2" charset="2"/>
              <a:buChar char="§"/>
              <a:defRPr lang="en-GB" sz="2200" u="none" dirty="0"/>
            </a:lvl4pPr>
            <a:lvl5pPr marL="864000" marR="0" indent="-216000" algn="l" defTabSz="914400" rtl="0" eaLnBrk="1" fontAlgn="auto" latinLnBrk="0" hangingPunct="1">
              <a:lnSpc>
                <a:spcPct val="100000"/>
              </a:lnSpc>
              <a:spcBef>
                <a:spcPts val="0"/>
              </a:spcBef>
              <a:spcAft>
                <a:spcPts val="371"/>
              </a:spcAft>
              <a:buClr>
                <a:schemeClr val="tx2"/>
              </a:buClr>
              <a:buSzPct val="90000"/>
              <a:buFont typeface="Arial" panose="020B0604020202020204" pitchFamily="34" charset="0"/>
              <a:buChar char="▫"/>
              <a:tabLst/>
              <a:defRPr sz="2100"/>
            </a:lvl5pPr>
            <a:lvl6pPr>
              <a:buClr>
                <a:schemeClr val="accent2"/>
              </a:buClr>
              <a:defRPr/>
            </a:lvl6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5347873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blue white">
    <p:bg>
      <p:bgRef idx="1001">
        <a:schemeClr val="bg1"/>
      </p:bgRef>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48460" y="1170972"/>
            <a:ext cx="6089747" cy="4674957"/>
          </a:xfrm>
          <a:prstGeom prst="rect">
            <a:avLst/>
          </a:prstGeom>
        </p:spPr>
      </p:pic>
      <p:sp>
        <p:nvSpPr>
          <p:cNvPr id="9" name="Title 1">
            <a:extLst>
              <a:ext uri="{FF2B5EF4-FFF2-40B4-BE49-F238E27FC236}">
                <a16:creationId xmlns:a16="http://schemas.microsoft.com/office/drawing/2014/main" id="{1E61A368-DB83-47C7-AA38-434AB4A82A88}"/>
              </a:ext>
            </a:extLst>
          </p:cNvPr>
          <p:cNvSpPr>
            <a:spLocks noGrp="1"/>
          </p:cNvSpPr>
          <p:nvPr>
            <p:ph type="title"/>
          </p:nvPr>
        </p:nvSpPr>
        <p:spPr>
          <a:xfrm>
            <a:off x="514800" y="2602800"/>
            <a:ext cx="11228400" cy="1519200"/>
          </a:xfrm>
          <a:prstGeom prst="rect">
            <a:avLst/>
          </a:prstGeom>
        </p:spPr>
        <p:txBody>
          <a:bodyPr anchor="ctr" anchorCtr="0"/>
          <a:lstStyle>
            <a:lvl1pPr algn="ctr">
              <a:lnSpc>
                <a:spcPct val="100000"/>
              </a:lnSpc>
              <a:defRPr sz="14950">
                <a:solidFill>
                  <a:schemeClr val="tx1"/>
                </a:solidFill>
              </a:defRPr>
            </a:lvl1pPr>
          </a:lstStyle>
          <a:p>
            <a:r>
              <a:rPr lang="en-US"/>
              <a:t>Click to edit Master title style</a:t>
            </a:r>
            <a:endParaRPr lang="en-GB" dirty="0"/>
          </a:p>
        </p:txBody>
      </p:sp>
      <p:sp>
        <p:nvSpPr>
          <p:cNvPr id="11" name="Date Placeholder 3">
            <a:extLst>
              <a:ext uri="{FF2B5EF4-FFF2-40B4-BE49-F238E27FC236}">
                <a16:creationId xmlns:a16="http://schemas.microsoft.com/office/drawing/2014/main" id="{1D0EAB7C-A067-4E14-9993-05B3F8CCEFC4}"/>
              </a:ext>
            </a:extLst>
          </p:cNvPr>
          <p:cNvSpPr>
            <a:spLocks noGrp="1"/>
          </p:cNvSpPr>
          <p:nvPr>
            <p:ph type="dt" sz="half" idx="10"/>
          </p:nvPr>
        </p:nvSpPr>
        <p:spPr>
          <a:xfrm>
            <a:off x="514800" y="806400"/>
            <a:ext cx="2743200" cy="365125"/>
          </a:xfrm>
          <a:prstGeom prst="rect">
            <a:avLst/>
          </a:prstGeom>
        </p:spPr>
        <p:txBody>
          <a:bodyPr lIns="0" tIns="0" rIns="0" bIns="0"/>
          <a:lstStyle>
            <a:lvl1pPr>
              <a:defRPr sz="1866">
                <a:solidFill>
                  <a:schemeClr val="tx1"/>
                </a:solidFill>
              </a:defRPr>
            </a:lvl1pPr>
          </a:lstStyle>
          <a:p>
            <a:fld id="{AB946FCE-CD33-40F3-99C8-62083596779E}" type="datetime4">
              <a:rPr lang="en-GB" smtClean="0"/>
              <a:pPr/>
              <a:t>17 October 2022</a:t>
            </a:fld>
            <a:endParaRPr lang="en-GB" dirty="0"/>
          </a:p>
        </p:txBody>
      </p:sp>
      <p:pic>
        <p:nvPicPr>
          <p:cNvPr id="7" name="Picture 6">
            <a:extLst>
              <a:ext uri="{FF2B5EF4-FFF2-40B4-BE49-F238E27FC236}">
                <a16:creationId xmlns:a16="http://schemas.microsoft.com/office/drawing/2014/main" id="{A721C32D-85C3-4AF9-B8D5-F12789CCC84E}"/>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7866000" y="392400"/>
            <a:ext cx="3466800" cy="902130"/>
          </a:xfrm>
          <a:prstGeom prst="rect">
            <a:avLst/>
          </a:prstGeom>
        </p:spPr>
      </p:pic>
    </p:spTree>
  </p:cSld>
  <p:clrMapOvr>
    <a:overrideClrMapping bg1="lt1" tx1="dk1" bg2="lt2" tx2="dk2" accent1="accent1" accent2="accent2" accent3="accent3" accent4="accent4" accent5="accent5" accent6="accent6" hlink="hlink" folHlink="folHlink"/>
  </p:clrMapOvr>
  <p:hf sldNum="0" hdr="0" ftr="0"/>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1_2 column blu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9371DAE-A209-4F99-8998-011EBCC6FC9F}"/>
              </a:ext>
            </a:extLst>
          </p:cNvPr>
          <p:cNvSpPr/>
          <p:nvPr userDrawn="1"/>
        </p:nvSpPr>
        <p:spPr>
          <a:xfrm>
            <a:off x="0" y="6348923"/>
            <a:ext cx="12192000" cy="522000"/>
          </a:xfrm>
          <a:prstGeom prst="rect">
            <a:avLst/>
          </a:prstGeom>
          <a:solidFill>
            <a:srgbClr val="3637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en-GB"/>
          </a:p>
        </p:txBody>
      </p:sp>
      <p:pic>
        <p:nvPicPr>
          <p:cNvPr id="9" name="Picture 8">
            <a:extLst>
              <a:ext uri="{FF2B5EF4-FFF2-40B4-BE49-F238E27FC236}">
                <a16:creationId xmlns:a16="http://schemas.microsoft.com/office/drawing/2014/main" id="{D3559C2F-91B3-4E84-B4E9-A061D33D4EE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22" y="6346825"/>
            <a:ext cx="12192000" cy="521208"/>
          </a:xfrm>
          <a:prstGeom prst="rect">
            <a:avLst/>
          </a:prstGeom>
        </p:spPr>
      </p:pic>
      <p:sp>
        <p:nvSpPr>
          <p:cNvPr id="11" name="Slide Number Placeholder 5">
            <a:extLst>
              <a:ext uri="{FF2B5EF4-FFF2-40B4-BE49-F238E27FC236}">
                <a16:creationId xmlns:a16="http://schemas.microsoft.com/office/drawing/2014/main" id="{8F84C52A-A232-44B0-91E1-6C35437E881A}"/>
              </a:ext>
            </a:extLst>
          </p:cNvPr>
          <p:cNvSpPr txBox="1">
            <a:spLocks/>
          </p:cNvSpPr>
          <p:nvPr userDrawn="1"/>
        </p:nvSpPr>
        <p:spPr>
          <a:xfrm>
            <a:off x="11174400" y="6348923"/>
            <a:ext cx="500400" cy="501650"/>
          </a:xfrm>
          <a:prstGeom prst="rect">
            <a:avLst/>
          </a:prstGeom>
        </p:spPr>
        <p:txBody>
          <a:bodyPr vert="horz" lIns="0" tIns="0" rIns="0" bIns="0" rtlCol="0" anchor="ctr">
            <a:normAutofit/>
          </a:bodyPr>
          <a:lstStyle>
            <a:defPPr>
              <a:defRPr lang="en-US"/>
            </a:defPPr>
            <a:lvl1pPr marL="0" algn="r" defTabSz="914400" rtl="0" eaLnBrk="1" latinLnBrk="0" hangingPunct="1">
              <a:lnSpc>
                <a:spcPts val="1900"/>
              </a:lnSpc>
              <a:defRPr sz="9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3865ED3-5985-4D19-8FFA-E2B1DCF4EC52}" type="slidenum">
              <a:rPr lang="en-GB" smtClean="0"/>
              <a:pPr/>
              <a:t>‹#›</a:t>
            </a:fld>
            <a:endParaRPr lang="en-GB"/>
          </a:p>
        </p:txBody>
      </p:sp>
      <p:pic>
        <p:nvPicPr>
          <p:cNvPr id="12" name="Picture 11">
            <a:extLst>
              <a:ext uri="{FF2B5EF4-FFF2-40B4-BE49-F238E27FC236}">
                <a16:creationId xmlns:a16="http://schemas.microsoft.com/office/drawing/2014/main" id="{A1137DBE-3DCB-461E-8748-28DDBCC2B318}"/>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0" y="10033"/>
            <a:ext cx="12192000" cy="6336792"/>
          </a:xfrm>
          <a:prstGeom prst="rect">
            <a:avLst/>
          </a:prstGeom>
        </p:spPr>
      </p:pic>
      <p:sp>
        <p:nvSpPr>
          <p:cNvPr id="2" name="Title 1">
            <a:extLst>
              <a:ext uri="{FF2B5EF4-FFF2-40B4-BE49-F238E27FC236}">
                <a16:creationId xmlns:a16="http://schemas.microsoft.com/office/drawing/2014/main" id="{001849FF-D1BD-4B43-80E5-706DB49E99E8}"/>
              </a:ext>
            </a:extLst>
          </p:cNvPr>
          <p:cNvSpPr>
            <a:spLocks noGrp="1"/>
          </p:cNvSpPr>
          <p:nvPr>
            <p:ph type="title"/>
          </p:nvPr>
        </p:nvSpPr>
        <p:spPr>
          <a:xfrm>
            <a:off x="522000" y="842400"/>
            <a:ext cx="5479200" cy="720000"/>
          </a:xfrm>
          <a:prstGeom prst="rect">
            <a:avLst/>
          </a:prstGeom>
        </p:spPr>
        <p:txBody>
          <a:bodyPr vert="horz" lIns="0" tIns="0" rIns="0" bIns="0" rtlCol="0" anchor="t" anchorCtr="0">
            <a:normAutofit/>
          </a:bodyPr>
          <a:lstStyle>
            <a:lvl1pPr>
              <a:defRPr lang="en-GB">
                <a:solidFill>
                  <a:schemeClr val="tx2"/>
                </a:solidFill>
              </a:defRPr>
            </a:lvl1pPr>
          </a:lstStyle>
          <a:p>
            <a:pPr lvl="0">
              <a:lnSpc>
                <a:spcPts val="3250"/>
              </a:lnSpc>
            </a:pPr>
            <a:r>
              <a:rPr lang="en-US"/>
              <a:t>Click to edit Master title style</a:t>
            </a:r>
            <a:endParaRPr lang="en-GB" dirty="0"/>
          </a:p>
        </p:txBody>
      </p:sp>
      <p:pic>
        <p:nvPicPr>
          <p:cNvPr id="14" name="Picture 13">
            <a:extLst>
              <a:ext uri="{FF2B5EF4-FFF2-40B4-BE49-F238E27FC236}">
                <a16:creationId xmlns:a16="http://schemas.microsoft.com/office/drawing/2014/main" id="{FE49440F-96B3-4E68-A1BC-306E429322D8}"/>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17200" y="6423209"/>
            <a:ext cx="1472965" cy="383295"/>
          </a:xfrm>
          <a:prstGeom prst="rect">
            <a:avLst/>
          </a:prstGeom>
        </p:spPr>
      </p:pic>
      <p:pic>
        <p:nvPicPr>
          <p:cNvPr id="22" name="Picture 21"/>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1174400" y="80398"/>
            <a:ext cx="762002" cy="762002"/>
          </a:xfrm>
          <a:prstGeom prst="rect">
            <a:avLst/>
          </a:prstGeom>
        </p:spPr>
      </p:pic>
      <p:sp>
        <p:nvSpPr>
          <p:cNvPr id="23" name="Content Placeholder 2">
            <a:extLst>
              <a:ext uri="{FF2B5EF4-FFF2-40B4-BE49-F238E27FC236}">
                <a16:creationId xmlns:a16="http://schemas.microsoft.com/office/drawing/2014/main" id="{6F85DCEE-F5DF-40E7-8009-7017483BB2D3}"/>
              </a:ext>
            </a:extLst>
          </p:cNvPr>
          <p:cNvSpPr>
            <a:spLocks noGrp="1"/>
          </p:cNvSpPr>
          <p:nvPr>
            <p:ph sz="half" idx="18"/>
          </p:nvPr>
        </p:nvSpPr>
        <p:spPr>
          <a:xfrm>
            <a:off x="517200" y="3338234"/>
            <a:ext cx="5479200" cy="2732782"/>
          </a:xfrm>
        </p:spPr>
        <p:txBody>
          <a:bodyPr vert="horz" lIns="0" tIns="331200" rIns="0" bIns="0" rtlCol="0">
            <a:normAutofit/>
          </a:bodyPr>
          <a:lstStyle>
            <a:lvl1pPr>
              <a:lnSpc>
                <a:spcPct val="100000"/>
              </a:lnSpc>
              <a:defRPr lang="en-US" dirty="0">
                <a:solidFill>
                  <a:schemeClr val="tx2"/>
                </a:solidFill>
              </a:defRPr>
            </a:lvl1pPr>
            <a:lvl2pPr marL="432000" indent="-288000">
              <a:lnSpc>
                <a:spcPct val="100000"/>
              </a:lnSpc>
              <a:buClr>
                <a:schemeClr val="accent5"/>
              </a:buClr>
              <a:buSzPct val="90000"/>
              <a:buFont typeface="Wingdings" panose="05000000000000000000" pitchFamily="2" charset="2"/>
              <a:buChar char="n"/>
              <a:defRPr lang="en-US" dirty="0">
                <a:solidFill>
                  <a:schemeClr val="tx2"/>
                </a:solidFill>
              </a:defRPr>
            </a:lvl2pPr>
            <a:lvl3pPr marL="576000" indent="-216000">
              <a:lnSpc>
                <a:spcPct val="100000"/>
              </a:lnSpc>
              <a:buClr>
                <a:schemeClr val="accent5"/>
              </a:buClr>
              <a:buFont typeface="Wingdings" panose="05000000000000000000" pitchFamily="2" charset="2"/>
              <a:buChar char="§"/>
              <a:defRPr lang="en-US" sz="2300" dirty="0">
                <a:solidFill>
                  <a:schemeClr val="tx1"/>
                </a:solidFill>
              </a:defRPr>
            </a:lvl3pPr>
            <a:lvl4pPr marL="720000" indent="-216000">
              <a:lnSpc>
                <a:spcPct val="100000"/>
              </a:lnSpc>
              <a:buFont typeface="Arial" panose="020B0604020202020204" pitchFamily="34" charset="0"/>
              <a:buChar char="▪"/>
              <a:defRPr lang="en-GB" sz="2200" u="none" dirty="0"/>
            </a:lvl4pPr>
            <a:lvl5pPr marL="864000" marR="0" indent="-216000" algn="l" defTabSz="914400" rtl="0" eaLnBrk="1" fontAlgn="auto" latinLnBrk="0" hangingPunct="1">
              <a:lnSpc>
                <a:spcPct val="100000"/>
              </a:lnSpc>
              <a:spcBef>
                <a:spcPts val="0"/>
              </a:spcBef>
              <a:spcAft>
                <a:spcPts val="371"/>
              </a:spcAft>
              <a:buClr>
                <a:schemeClr val="tx2"/>
              </a:buClr>
              <a:buSzPct val="90000"/>
              <a:buFont typeface="Arial" panose="020B0604020202020204" pitchFamily="34" charset="0"/>
              <a:buChar char="▫"/>
              <a:tabLst/>
              <a:defRPr sz="2100"/>
            </a:lvl5pPr>
            <a:lvl6pPr>
              <a:buClr>
                <a:schemeClr val="accent2"/>
              </a:buClr>
              <a:defRPr/>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Content Placeholder 2">
            <a:extLst>
              <a:ext uri="{FF2B5EF4-FFF2-40B4-BE49-F238E27FC236}">
                <a16:creationId xmlns:a16="http://schemas.microsoft.com/office/drawing/2014/main" id="{6F85DCEE-F5DF-40E7-8009-7017483BB2D3}"/>
              </a:ext>
            </a:extLst>
          </p:cNvPr>
          <p:cNvSpPr>
            <a:spLocks noGrp="1"/>
          </p:cNvSpPr>
          <p:nvPr>
            <p:ph sz="half" idx="19"/>
          </p:nvPr>
        </p:nvSpPr>
        <p:spPr>
          <a:xfrm>
            <a:off x="6192000" y="3338234"/>
            <a:ext cx="5479200" cy="2732782"/>
          </a:xfrm>
        </p:spPr>
        <p:txBody>
          <a:bodyPr vert="horz" lIns="0" tIns="331200" rIns="0" bIns="0" rtlCol="0">
            <a:normAutofit/>
          </a:bodyPr>
          <a:lstStyle>
            <a:lvl1pPr>
              <a:lnSpc>
                <a:spcPct val="100000"/>
              </a:lnSpc>
              <a:defRPr lang="en-US" dirty="0">
                <a:solidFill>
                  <a:schemeClr val="tx2"/>
                </a:solidFill>
              </a:defRPr>
            </a:lvl1pPr>
            <a:lvl2pPr marL="432000" indent="-288000">
              <a:lnSpc>
                <a:spcPct val="100000"/>
              </a:lnSpc>
              <a:buClr>
                <a:schemeClr val="accent5"/>
              </a:buClr>
              <a:buSzPct val="90000"/>
              <a:buFont typeface="Wingdings" panose="05000000000000000000" pitchFamily="2" charset="2"/>
              <a:buChar char="n"/>
              <a:defRPr lang="en-US" dirty="0">
                <a:solidFill>
                  <a:schemeClr val="tx2"/>
                </a:solidFill>
              </a:defRPr>
            </a:lvl2pPr>
            <a:lvl3pPr marL="576000" indent="-216000">
              <a:lnSpc>
                <a:spcPct val="100000"/>
              </a:lnSpc>
              <a:buClr>
                <a:schemeClr val="accent5"/>
              </a:buClr>
              <a:buFont typeface="Wingdings" panose="05000000000000000000" pitchFamily="2" charset="2"/>
              <a:buChar char="§"/>
              <a:defRPr lang="en-US" sz="2300" dirty="0">
                <a:solidFill>
                  <a:schemeClr val="tx1"/>
                </a:solidFill>
              </a:defRPr>
            </a:lvl3pPr>
            <a:lvl4pPr marL="720000" indent="-216000">
              <a:lnSpc>
                <a:spcPct val="100000"/>
              </a:lnSpc>
              <a:buFont typeface="Arial" panose="020B0604020202020204" pitchFamily="34" charset="0"/>
              <a:buChar char="▪"/>
              <a:defRPr lang="en-GB" sz="2200" u="none" dirty="0"/>
            </a:lvl4pPr>
            <a:lvl5pPr marL="864000" marR="0" indent="-216000" algn="l" defTabSz="914400" rtl="0" eaLnBrk="1" fontAlgn="auto" latinLnBrk="0" hangingPunct="1">
              <a:lnSpc>
                <a:spcPct val="100000"/>
              </a:lnSpc>
              <a:spcBef>
                <a:spcPts val="0"/>
              </a:spcBef>
              <a:spcAft>
                <a:spcPts val="371"/>
              </a:spcAft>
              <a:buClr>
                <a:schemeClr val="tx2"/>
              </a:buClr>
              <a:buSzPct val="90000"/>
              <a:buFont typeface="Arial" panose="020B0604020202020204" pitchFamily="34" charset="0"/>
              <a:buChar char="▫"/>
              <a:tabLst/>
              <a:defRPr sz="2100"/>
            </a:lvl5pPr>
            <a:lvl6pPr>
              <a:buClr>
                <a:schemeClr val="accent2"/>
              </a:buClr>
              <a:defRPr/>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5" name="Content Placeholder 2">
            <a:extLst>
              <a:ext uri="{FF2B5EF4-FFF2-40B4-BE49-F238E27FC236}">
                <a16:creationId xmlns:a16="http://schemas.microsoft.com/office/drawing/2014/main" id="{6F85DCEE-F5DF-40E7-8009-7017483BB2D3}"/>
              </a:ext>
            </a:extLst>
          </p:cNvPr>
          <p:cNvSpPr>
            <a:spLocks noGrp="1"/>
          </p:cNvSpPr>
          <p:nvPr>
            <p:ph sz="half" idx="20"/>
          </p:nvPr>
        </p:nvSpPr>
        <p:spPr>
          <a:xfrm>
            <a:off x="6192000" y="1562400"/>
            <a:ext cx="5479200" cy="1641453"/>
          </a:xfrm>
        </p:spPr>
        <p:txBody>
          <a:bodyPr vert="horz" lIns="0" tIns="331200" rIns="0" bIns="0" rtlCol="0">
            <a:normAutofit/>
          </a:bodyPr>
          <a:lstStyle>
            <a:lvl1pPr>
              <a:lnSpc>
                <a:spcPct val="100000"/>
              </a:lnSpc>
              <a:defRPr lang="en-US" dirty="0">
                <a:solidFill>
                  <a:schemeClr val="tx2"/>
                </a:solidFill>
              </a:defRPr>
            </a:lvl1pPr>
            <a:lvl2pPr marL="432000" indent="-288000">
              <a:lnSpc>
                <a:spcPct val="100000"/>
              </a:lnSpc>
              <a:buClr>
                <a:schemeClr val="accent5"/>
              </a:buClr>
              <a:buSzPct val="90000"/>
              <a:buFont typeface="Wingdings" panose="05000000000000000000" pitchFamily="2" charset="2"/>
              <a:buChar char="n"/>
              <a:defRPr lang="en-US" dirty="0">
                <a:solidFill>
                  <a:schemeClr val="tx2"/>
                </a:solidFill>
              </a:defRPr>
            </a:lvl2pPr>
            <a:lvl3pPr marL="576000" indent="-216000">
              <a:lnSpc>
                <a:spcPct val="100000"/>
              </a:lnSpc>
              <a:buClr>
                <a:schemeClr val="accent5"/>
              </a:buClr>
              <a:buFont typeface="Wingdings" panose="05000000000000000000" pitchFamily="2" charset="2"/>
              <a:buChar char="§"/>
              <a:defRPr lang="en-US" sz="2300" dirty="0">
                <a:solidFill>
                  <a:schemeClr val="tx1"/>
                </a:solidFill>
              </a:defRPr>
            </a:lvl3pPr>
            <a:lvl4pPr marL="720000" indent="-216000">
              <a:lnSpc>
                <a:spcPct val="100000"/>
              </a:lnSpc>
              <a:buFont typeface="Wingdings" panose="05000000000000000000" pitchFamily="2" charset="2"/>
              <a:buChar char="§"/>
              <a:defRPr lang="en-GB" sz="2200" u="none" dirty="0"/>
            </a:lvl4pPr>
            <a:lvl5pPr marL="864000" marR="0" indent="-216000" algn="l" defTabSz="914400" rtl="0" eaLnBrk="1" fontAlgn="auto" latinLnBrk="0" hangingPunct="1">
              <a:lnSpc>
                <a:spcPct val="100000"/>
              </a:lnSpc>
              <a:spcBef>
                <a:spcPts val="0"/>
              </a:spcBef>
              <a:spcAft>
                <a:spcPts val="371"/>
              </a:spcAft>
              <a:buClr>
                <a:schemeClr val="tx2"/>
              </a:buClr>
              <a:buSzPct val="90000"/>
              <a:buFont typeface="Arial" panose="020B0604020202020204" pitchFamily="34" charset="0"/>
              <a:buChar char="▫"/>
              <a:tabLst/>
              <a:defRPr sz="2100"/>
            </a:lvl5pPr>
            <a:lvl6pPr>
              <a:buClr>
                <a:schemeClr val="accent2"/>
              </a:buClr>
              <a:defRPr/>
            </a:lvl6pPr>
          </a:lstStyle>
          <a:p>
            <a:pPr lvl="0"/>
            <a:r>
              <a:rPr lang="en-US"/>
              <a:t>Edit Master text styles</a:t>
            </a:r>
          </a:p>
          <a:p>
            <a:pPr lvl="1"/>
            <a:r>
              <a:rPr lang="en-US"/>
              <a:t>Second level</a:t>
            </a:r>
          </a:p>
          <a:p>
            <a:pPr lvl="2"/>
            <a:r>
              <a:rPr lang="en-US"/>
              <a:t>Third level</a:t>
            </a:r>
          </a:p>
        </p:txBody>
      </p:sp>
      <p:sp>
        <p:nvSpPr>
          <p:cNvPr id="26" name="Content Placeholder 2">
            <a:extLst>
              <a:ext uri="{FF2B5EF4-FFF2-40B4-BE49-F238E27FC236}">
                <a16:creationId xmlns:a16="http://schemas.microsoft.com/office/drawing/2014/main" id="{6F85DCEE-F5DF-40E7-8009-7017483BB2D3}"/>
              </a:ext>
            </a:extLst>
          </p:cNvPr>
          <p:cNvSpPr>
            <a:spLocks noGrp="1"/>
          </p:cNvSpPr>
          <p:nvPr>
            <p:ph sz="half" idx="21"/>
          </p:nvPr>
        </p:nvSpPr>
        <p:spPr>
          <a:xfrm>
            <a:off x="517200" y="1562400"/>
            <a:ext cx="5479200" cy="1641453"/>
          </a:xfrm>
        </p:spPr>
        <p:txBody>
          <a:bodyPr vert="horz" lIns="0" tIns="331200" rIns="0" bIns="0" rtlCol="0">
            <a:normAutofit/>
          </a:bodyPr>
          <a:lstStyle>
            <a:lvl1pPr>
              <a:lnSpc>
                <a:spcPct val="100000"/>
              </a:lnSpc>
              <a:defRPr lang="en-US" dirty="0">
                <a:solidFill>
                  <a:schemeClr val="tx2"/>
                </a:solidFill>
              </a:defRPr>
            </a:lvl1pPr>
            <a:lvl2pPr marL="432000" indent="-288000">
              <a:lnSpc>
                <a:spcPct val="100000"/>
              </a:lnSpc>
              <a:buClr>
                <a:schemeClr val="accent5"/>
              </a:buClr>
              <a:buSzPct val="90000"/>
              <a:buFont typeface="Wingdings" panose="05000000000000000000" pitchFamily="2" charset="2"/>
              <a:buChar char="n"/>
              <a:defRPr lang="en-US" dirty="0">
                <a:solidFill>
                  <a:schemeClr val="tx2"/>
                </a:solidFill>
              </a:defRPr>
            </a:lvl2pPr>
            <a:lvl3pPr marL="576000" indent="-216000">
              <a:lnSpc>
                <a:spcPct val="100000"/>
              </a:lnSpc>
              <a:buClr>
                <a:schemeClr val="accent5"/>
              </a:buClr>
              <a:buFont typeface="Wingdings" panose="05000000000000000000" pitchFamily="2" charset="2"/>
              <a:buChar char="§"/>
              <a:defRPr lang="en-US" sz="2300" dirty="0">
                <a:solidFill>
                  <a:schemeClr val="tx1"/>
                </a:solidFill>
              </a:defRPr>
            </a:lvl3pPr>
            <a:lvl4pPr marL="720000" indent="-216000">
              <a:lnSpc>
                <a:spcPct val="100000"/>
              </a:lnSpc>
              <a:buFont typeface="Wingdings" panose="05000000000000000000" pitchFamily="2" charset="2"/>
              <a:buChar char="§"/>
              <a:defRPr lang="en-GB" sz="2200" u="none" dirty="0"/>
            </a:lvl4pPr>
            <a:lvl5pPr marL="864000" marR="0" indent="-216000" algn="l" defTabSz="914400" rtl="0" eaLnBrk="1" fontAlgn="auto" latinLnBrk="0" hangingPunct="1">
              <a:lnSpc>
                <a:spcPct val="100000"/>
              </a:lnSpc>
              <a:spcBef>
                <a:spcPts val="0"/>
              </a:spcBef>
              <a:spcAft>
                <a:spcPts val="371"/>
              </a:spcAft>
              <a:buClr>
                <a:schemeClr val="tx2"/>
              </a:buClr>
              <a:buSzPct val="90000"/>
              <a:buFont typeface="Arial" panose="020B0604020202020204" pitchFamily="34" charset="0"/>
              <a:buChar char="▫"/>
              <a:tabLst/>
              <a:defRPr sz="2100"/>
            </a:lvl5pPr>
            <a:lvl6pPr>
              <a:buClr>
                <a:schemeClr val="accent2"/>
              </a:buClr>
              <a:defRPr/>
            </a:lvl6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1037424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1 column + images green">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3114E5A0-BCBF-4DF5-9191-72BA9CCF5327}"/>
              </a:ext>
            </a:extLst>
          </p:cNvPr>
          <p:cNvSpPr/>
          <p:nvPr userDrawn="1"/>
        </p:nvSpPr>
        <p:spPr>
          <a:xfrm>
            <a:off x="0" y="6348923"/>
            <a:ext cx="12192000" cy="522000"/>
          </a:xfrm>
          <a:prstGeom prst="rect">
            <a:avLst/>
          </a:prstGeom>
          <a:solidFill>
            <a:srgbClr val="3637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en-GB"/>
          </a:p>
        </p:txBody>
      </p:sp>
      <p:pic>
        <p:nvPicPr>
          <p:cNvPr id="17" name="Picture 16">
            <a:extLst>
              <a:ext uri="{FF2B5EF4-FFF2-40B4-BE49-F238E27FC236}">
                <a16:creationId xmlns:a16="http://schemas.microsoft.com/office/drawing/2014/main" id="{548F6C81-F5AF-43B9-8EDB-170CDBC83B2E}"/>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22" y="6346825"/>
            <a:ext cx="12192000" cy="521208"/>
          </a:xfrm>
          <a:prstGeom prst="rect">
            <a:avLst/>
          </a:prstGeom>
        </p:spPr>
      </p:pic>
      <p:sp>
        <p:nvSpPr>
          <p:cNvPr id="19" name="Slide Number Placeholder 5">
            <a:extLst>
              <a:ext uri="{FF2B5EF4-FFF2-40B4-BE49-F238E27FC236}">
                <a16:creationId xmlns:a16="http://schemas.microsoft.com/office/drawing/2014/main" id="{3BB36BA7-6F24-4D5E-AB20-D823BD4360B3}"/>
              </a:ext>
            </a:extLst>
          </p:cNvPr>
          <p:cNvSpPr txBox="1">
            <a:spLocks/>
          </p:cNvSpPr>
          <p:nvPr userDrawn="1"/>
        </p:nvSpPr>
        <p:spPr>
          <a:xfrm>
            <a:off x="11174400" y="6348923"/>
            <a:ext cx="500400" cy="501650"/>
          </a:xfrm>
          <a:prstGeom prst="rect">
            <a:avLst/>
          </a:prstGeom>
        </p:spPr>
        <p:txBody>
          <a:bodyPr vert="horz" lIns="0" tIns="0" rIns="0" bIns="0" rtlCol="0" anchor="ctr">
            <a:normAutofit/>
          </a:bodyPr>
          <a:lstStyle>
            <a:defPPr>
              <a:defRPr lang="en-US"/>
            </a:defPPr>
            <a:lvl1pPr marL="0" algn="r" defTabSz="914400" rtl="0" eaLnBrk="1" latinLnBrk="0" hangingPunct="1">
              <a:lnSpc>
                <a:spcPts val="1900"/>
              </a:lnSpc>
              <a:defRPr sz="9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3865ED3-5985-4D19-8FFA-E2B1DCF4EC52}" type="slidenum">
              <a:rPr lang="en-GB" smtClean="0"/>
              <a:pPr/>
              <a:t>‹#›</a:t>
            </a:fld>
            <a:endParaRPr lang="en-GB"/>
          </a:p>
        </p:txBody>
      </p:sp>
      <p:pic>
        <p:nvPicPr>
          <p:cNvPr id="7" name="Picture 6">
            <a:extLst>
              <a:ext uri="{FF2B5EF4-FFF2-40B4-BE49-F238E27FC236}">
                <a16:creationId xmlns:a16="http://schemas.microsoft.com/office/drawing/2014/main" id="{D2DAE4F6-7569-485C-AF25-181A6D100B4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0" y="-7427"/>
            <a:ext cx="12192000" cy="6336792"/>
          </a:xfrm>
          <a:prstGeom prst="rect">
            <a:avLst/>
          </a:prstGeom>
        </p:spPr>
      </p:pic>
      <p:sp>
        <p:nvSpPr>
          <p:cNvPr id="2" name="Title 1">
            <a:extLst>
              <a:ext uri="{FF2B5EF4-FFF2-40B4-BE49-F238E27FC236}">
                <a16:creationId xmlns:a16="http://schemas.microsoft.com/office/drawing/2014/main" id="{A509B20D-170C-456D-B9A9-8E443DA5A983}"/>
              </a:ext>
            </a:extLst>
          </p:cNvPr>
          <p:cNvSpPr>
            <a:spLocks noGrp="1"/>
          </p:cNvSpPr>
          <p:nvPr>
            <p:ph type="title"/>
          </p:nvPr>
        </p:nvSpPr>
        <p:spPr>
          <a:xfrm>
            <a:off x="522000" y="842400"/>
            <a:ext cx="5479200" cy="720000"/>
          </a:xfrm>
          <a:prstGeom prst="rect">
            <a:avLst/>
          </a:prstGeom>
        </p:spPr>
        <p:txBody>
          <a:bodyPr anchor="t" anchorCtr="0">
            <a:normAutofit/>
          </a:bodyPr>
          <a:lstStyle>
            <a:lvl1pPr>
              <a:lnSpc>
                <a:spcPts val="3250"/>
              </a:lnSpc>
              <a:defRPr>
                <a:solidFill>
                  <a:schemeClr val="accent1"/>
                </a:solidFill>
              </a:defRPr>
            </a:lvl1pPr>
          </a:lstStyle>
          <a:p>
            <a:r>
              <a:rPr lang="en-US"/>
              <a:t>Click to edit Master title style</a:t>
            </a:r>
            <a:endParaRPr lang="en-GB" dirty="0"/>
          </a:p>
        </p:txBody>
      </p:sp>
      <p:sp>
        <p:nvSpPr>
          <p:cNvPr id="5" name="Picture Placeholder 4">
            <a:extLst>
              <a:ext uri="{FF2B5EF4-FFF2-40B4-BE49-F238E27FC236}">
                <a16:creationId xmlns:a16="http://schemas.microsoft.com/office/drawing/2014/main" id="{F51F282F-BF46-4824-AF77-2DA818A3EE01}"/>
              </a:ext>
            </a:extLst>
          </p:cNvPr>
          <p:cNvSpPr>
            <a:spLocks noGrp="1"/>
          </p:cNvSpPr>
          <p:nvPr>
            <p:ph type="pic" sz="quarter" idx="15"/>
          </p:nvPr>
        </p:nvSpPr>
        <p:spPr>
          <a:xfrm>
            <a:off x="9025200" y="522000"/>
            <a:ext cx="2649600" cy="2649600"/>
          </a:xfrm>
        </p:spPr>
        <p:txBody>
          <a:bodyPr>
            <a:normAutofit/>
          </a:bodyPr>
          <a:lstStyle/>
          <a:p>
            <a:r>
              <a:rPr lang="en-US"/>
              <a:t>Click icon to add picture</a:t>
            </a:r>
            <a:endParaRPr lang="en-GB"/>
          </a:p>
        </p:txBody>
      </p:sp>
      <p:sp>
        <p:nvSpPr>
          <p:cNvPr id="8" name="Picture Placeholder 7">
            <a:extLst>
              <a:ext uri="{FF2B5EF4-FFF2-40B4-BE49-F238E27FC236}">
                <a16:creationId xmlns:a16="http://schemas.microsoft.com/office/drawing/2014/main" id="{1FA82BD8-3700-4EE3-A0F3-2EC9C35B7F9F}"/>
              </a:ext>
            </a:extLst>
          </p:cNvPr>
          <p:cNvSpPr>
            <a:spLocks noGrp="1"/>
          </p:cNvSpPr>
          <p:nvPr>
            <p:ph type="pic" sz="quarter" idx="16"/>
          </p:nvPr>
        </p:nvSpPr>
        <p:spPr>
          <a:xfrm>
            <a:off x="9024937" y="3380400"/>
            <a:ext cx="2649600" cy="2649600"/>
          </a:xfrm>
        </p:spPr>
        <p:txBody>
          <a:bodyPr>
            <a:normAutofit/>
          </a:bodyPr>
          <a:lstStyle/>
          <a:p>
            <a:r>
              <a:rPr lang="en-US"/>
              <a:t>Click icon to add picture</a:t>
            </a:r>
            <a:endParaRPr lang="en-GB"/>
          </a:p>
        </p:txBody>
      </p:sp>
      <p:pic>
        <p:nvPicPr>
          <p:cNvPr id="14" name="Picture 13">
            <a:extLst>
              <a:ext uri="{FF2B5EF4-FFF2-40B4-BE49-F238E27FC236}">
                <a16:creationId xmlns:a16="http://schemas.microsoft.com/office/drawing/2014/main" id="{D49C4022-4F4A-430D-A070-E0B79CD94BE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17200" y="6423209"/>
            <a:ext cx="1472965" cy="383295"/>
          </a:xfrm>
          <a:prstGeom prst="rect">
            <a:avLst/>
          </a:prstGeom>
        </p:spPr>
      </p:pic>
      <p:sp>
        <p:nvSpPr>
          <p:cNvPr id="13" name="Text Placeholder 14">
            <a:extLst>
              <a:ext uri="{FF2B5EF4-FFF2-40B4-BE49-F238E27FC236}">
                <a16:creationId xmlns:a16="http://schemas.microsoft.com/office/drawing/2014/main" id="{F810EB91-327E-4BC3-93A7-D326DD9D2310}"/>
              </a:ext>
            </a:extLst>
          </p:cNvPr>
          <p:cNvSpPr>
            <a:spLocks noGrp="1"/>
          </p:cNvSpPr>
          <p:nvPr>
            <p:ph type="body" sz="quarter" idx="14"/>
          </p:nvPr>
        </p:nvSpPr>
        <p:spPr>
          <a:xfrm>
            <a:off x="522287" y="1562399"/>
            <a:ext cx="7581189" cy="4368843"/>
          </a:xfrm>
        </p:spPr>
        <p:txBody>
          <a:bodyPr vert="horz" lIns="0" tIns="331200" rIns="0" bIns="0" rtlCol="0">
            <a:normAutofit/>
          </a:bodyPr>
          <a:lstStyle>
            <a:lvl1pPr marL="0" indent="0">
              <a:lnSpc>
                <a:spcPct val="100000"/>
              </a:lnSpc>
              <a:buNone/>
              <a:defRPr lang="en-US" dirty="0" smtClean="0">
                <a:solidFill>
                  <a:schemeClr val="tx2"/>
                </a:solidFill>
                <a:latin typeface="+mn-lt"/>
              </a:defRPr>
            </a:lvl1pPr>
            <a:lvl2pPr marL="432000" indent="-288000">
              <a:lnSpc>
                <a:spcPct val="100000"/>
              </a:lnSpc>
              <a:buClr>
                <a:schemeClr val="accent1"/>
              </a:buClr>
              <a:buSzPct val="90000"/>
              <a:buFont typeface="Wingdings" panose="05000000000000000000" pitchFamily="2" charset="2"/>
              <a:buChar char="n"/>
              <a:defRPr lang="en-US" dirty="0" smtClean="0">
                <a:solidFill>
                  <a:schemeClr val="tx2"/>
                </a:solidFill>
                <a:latin typeface="+mn-lt"/>
              </a:defRPr>
            </a:lvl2pPr>
            <a:lvl3pPr marL="576000" indent="-216000">
              <a:lnSpc>
                <a:spcPct val="100000"/>
              </a:lnSpc>
              <a:buClr>
                <a:schemeClr val="accent1"/>
              </a:buClr>
              <a:buFont typeface="Wingdings" panose="05000000000000000000" pitchFamily="2" charset="2"/>
              <a:buChar char="§"/>
              <a:defRPr sz="2300">
                <a:solidFill>
                  <a:schemeClr val="tx2"/>
                </a:solidFill>
              </a:defRPr>
            </a:lvl3pPr>
            <a:lvl4pPr marL="720000" indent="-216000">
              <a:lnSpc>
                <a:spcPct val="100000"/>
              </a:lnSpc>
              <a:buFont typeface="Arial" panose="020B0604020202020204" pitchFamily="34" charset="0"/>
              <a:buChar char="▪"/>
              <a:defRPr sz="2200" u="none" baseline="0">
                <a:solidFill>
                  <a:schemeClr val="tx2"/>
                </a:solidFill>
              </a:defRPr>
            </a:lvl4pPr>
            <a:lvl5pPr marL="864000" indent="-216000">
              <a:lnSpc>
                <a:spcPct val="100000"/>
              </a:lnSpc>
              <a:buClrTx/>
              <a:buSzPct val="80000"/>
              <a:buFont typeface="Arial" panose="020B0604020202020204" pitchFamily="34" charset="0"/>
              <a:buChar char="▫"/>
              <a:defRPr lang="en-US" sz="2100" kern="1200" dirty="0">
                <a:solidFill>
                  <a:schemeClr val="tx2"/>
                </a:solidFill>
                <a:latin typeface="+mn-lt"/>
                <a:ea typeface="+mn-ea"/>
                <a:cs typeface="+mn-cs"/>
              </a:defRPr>
            </a:lvl5pPr>
            <a:lvl6pPr>
              <a:lnSpc>
                <a:spcPct val="100000"/>
              </a:lnSpc>
              <a:buClr>
                <a:schemeClr val="tx2"/>
              </a:buClr>
              <a:buSzPct val="90000"/>
              <a:defRPr lang="en-US" sz="2400" kern="1200" dirty="0">
                <a:solidFill>
                  <a:schemeClr val="tx2"/>
                </a:solidFill>
                <a:latin typeface="+mn-lt"/>
                <a:ea typeface="+mn-ea"/>
                <a:cs typeface="+mn-cs"/>
              </a:defRPr>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4140835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1 column + images coral">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3114E5A0-BCBF-4DF5-9191-72BA9CCF5327}"/>
              </a:ext>
            </a:extLst>
          </p:cNvPr>
          <p:cNvSpPr/>
          <p:nvPr userDrawn="1"/>
        </p:nvSpPr>
        <p:spPr>
          <a:xfrm>
            <a:off x="0" y="6348923"/>
            <a:ext cx="12192000" cy="522000"/>
          </a:xfrm>
          <a:prstGeom prst="rect">
            <a:avLst/>
          </a:prstGeom>
          <a:solidFill>
            <a:srgbClr val="3637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en-GB"/>
          </a:p>
        </p:txBody>
      </p:sp>
      <p:pic>
        <p:nvPicPr>
          <p:cNvPr id="17" name="Picture 16">
            <a:extLst>
              <a:ext uri="{FF2B5EF4-FFF2-40B4-BE49-F238E27FC236}">
                <a16:creationId xmlns:a16="http://schemas.microsoft.com/office/drawing/2014/main" id="{548F6C81-F5AF-43B9-8EDB-170CDBC83B2E}"/>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22" y="6346825"/>
            <a:ext cx="12192000" cy="521208"/>
          </a:xfrm>
          <a:prstGeom prst="rect">
            <a:avLst/>
          </a:prstGeom>
        </p:spPr>
      </p:pic>
      <p:sp>
        <p:nvSpPr>
          <p:cNvPr id="19" name="Slide Number Placeholder 5">
            <a:extLst>
              <a:ext uri="{FF2B5EF4-FFF2-40B4-BE49-F238E27FC236}">
                <a16:creationId xmlns:a16="http://schemas.microsoft.com/office/drawing/2014/main" id="{3BB36BA7-6F24-4D5E-AB20-D823BD4360B3}"/>
              </a:ext>
            </a:extLst>
          </p:cNvPr>
          <p:cNvSpPr txBox="1">
            <a:spLocks/>
          </p:cNvSpPr>
          <p:nvPr userDrawn="1"/>
        </p:nvSpPr>
        <p:spPr>
          <a:xfrm>
            <a:off x="11174400" y="6348923"/>
            <a:ext cx="500400" cy="501650"/>
          </a:xfrm>
          <a:prstGeom prst="rect">
            <a:avLst/>
          </a:prstGeom>
        </p:spPr>
        <p:txBody>
          <a:bodyPr vert="horz" lIns="0" tIns="0" rIns="0" bIns="0" rtlCol="0" anchor="ctr">
            <a:normAutofit/>
          </a:bodyPr>
          <a:lstStyle>
            <a:defPPr>
              <a:defRPr lang="en-US"/>
            </a:defPPr>
            <a:lvl1pPr marL="0" algn="r" defTabSz="914400" rtl="0" eaLnBrk="1" latinLnBrk="0" hangingPunct="1">
              <a:lnSpc>
                <a:spcPts val="1900"/>
              </a:lnSpc>
              <a:defRPr sz="9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3865ED3-5985-4D19-8FFA-E2B1DCF4EC52}" type="slidenum">
              <a:rPr lang="en-GB" smtClean="0"/>
              <a:pPr/>
              <a:t>‹#›</a:t>
            </a:fld>
            <a:endParaRPr lang="en-GB"/>
          </a:p>
        </p:txBody>
      </p:sp>
      <p:pic>
        <p:nvPicPr>
          <p:cNvPr id="7" name="Picture 6">
            <a:extLst>
              <a:ext uri="{FF2B5EF4-FFF2-40B4-BE49-F238E27FC236}">
                <a16:creationId xmlns:a16="http://schemas.microsoft.com/office/drawing/2014/main" id="{D2DAE4F6-7569-485C-AF25-181A6D100B4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0" y="-7427"/>
            <a:ext cx="12192000" cy="6336792"/>
          </a:xfrm>
          <a:prstGeom prst="rect">
            <a:avLst/>
          </a:prstGeom>
        </p:spPr>
      </p:pic>
      <p:sp>
        <p:nvSpPr>
          <p:cNvPr id="2" name="Title 1">
            <a:extLst>
              <a:ext uri="{FF2B5EF4-FFF2-40B4-BE49-F238E27FC236}">
                <a16:creationId xmlns:a16="http://schemas.microsoft.com/office/drawing/2014/main" id="{A509B20D-170C-456D-B9A9-8E443DA5A983}"/>
              </a:ext>
            </a:extLst>
          </p:cNvPr>
          <p:cNvSpPr>
            <a:spLocks noGrp="1"/>
          </p:cNvSpPr>
          <p:nvPr>
            <p:ph type="title"/>
          </p:nvPr>
        </p:nvSpPr>
        <p:spPr>
          <a:xfrm>
            <a:off x="522000" y="842400"/>
            <a:ext cx="5479200" cy="720000"/>
          </a:xfrm>
          <a:prstGeom prst="rect">
            <a:avLst/>
          </a:prstGeom>
        </p:spPr>
        <p:txBody>
          <a:bodyPr anchor="t" anchorCtr="0">
            <a:normAutofit/>
          </a:bodyPr>
          <a:lstStyle>
            <a:lvl1pPr>
              <a:lnSpc>
                <a:spcPts val="3250"/>
              </a:lnSpc>
              <a:defRPr>
                <a:solidFill>
                  <a:schemeClr val="accent2"/>
                </a:solidFill>
              </a:defRPr>
            </a:lvl1pPr>
          </a:lstStyle>
          <a:p>
            <a:r>
              <a:rPr lang="en-US"/>
              <a:t>Click to edit Master title style</a:t>
            </a:r>
            <a:endParaRPr lang="en-GB" dirty="0"/>
          </a:p>
        </p:txBody>
      </p:sp>
      <p:sp>
        <p:nvSpPr>
          <p:cNvPr id="5" name="Picture Placeholder 4">
            <a:extLst>
              <a:ext uri="{FF2B5EF4-FFF2-40B4-BE49-F238E27FC236}">
                <a16:creationId xmlns:a16="http://schemas.microsoft.com/office/drawing/2014/main" id="{F51F282F-BF46-4824-AF77-2DA818A3EE01}"/>
              </a:ext>
            </a:extLst>
          </p:cNvPr>
          <p:cNvSpPr>
            <a:spLocks noGrp="1"/>
          </p:cNvSpPr>
          <p:nvPr>
            <p:ph type="pic" sz="quarter" idx="15"/>
          </p:nvPr>
        </p:nvSpPr>
        <p:spPr>
          <a:xfrm>
            <a:off x="9025200" y="522000"/>
            <a:ext cx="2649600" cy="2649600"/>
          </a:xfrm>
        </p:spPr>
        <p:txBody>
          <a:bodyPr>
            <a:normAutofit/>
          </a:bodyPr>
          <a:lstStyle/>
          <a:p>
            <a:r>
              <a:rPr lang="en-US"/>
              <a:t>Click icon to add picture</a:t>
            </a:r>
            <a:endParaRPr lang="en-GB"/>
          </a:p>
        </p:txBody>
      </p:sp>
      <p:sp>
        <p:nvSpPr>
          <p:cNvPr id="8" name="Picture Placeholder 7">
            <a:extLst>
              <a:ext uri="{FF2B5EF4-FFF2-40B4-BE49-F238E27FC236}">
                <a16:creationId xmlns:a16="http://schemas.microsoft.com/office/drawing/2014/main" id="{1FA82BD8-3700-4EE3-A0F3-2EC9C35B7F9F}"/>
              </a:ext>
            </a:extLst>
          </p:cNvPr>
          <p:cNvSpPr>
            <a:spLocks noGrp="1"/>
          </p:cNvSpPr>
          <p:nvPr>
            <p:ph type="pic" sz="quarter" idx="16"/>
          </p:nvPr>
        </p:nvSpPr>
        <p:spPr>
          <a:xfrm>
            <a:off x="9024937" y="3380400"/>
            <a:ext cx="2649600" cy="2649600"/>
          </a:xfrm>
        </p:spPr>
        <p:txBody>
          <a:bodyPr>
            <a:normAutofit/>
          </a:bodyPr>
          <a:lstStyle/>
          <a:p>
            <a:r>
              <a:rPr lang="en-US"/>
              <a:t>Click icon to add picture</a:t>
            </a:r>
            <a:endParaRPr lang="en-GB"/>
          </a:p>
        </p:txBody>
      </p:sp>
      <p:pic>
        <p:nvPicPr>
          <p:cNvPr id="14" name="Picture 13">
            <a:extLst>
              <a:ext uri="{FF2B5EF4-FFF2-40B4-BE49-F238E27FC236}">
                <a16:creationId xmlns:a16="http://schemas.microsoft.com/office/drawing/2014/main" id="{D49C4022-4F4A-430D-A070-E0B79CD94BE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17200" y="6423209"/>
            <a:ext cx="1472965" cy="383295"/>
          </a:xfrm>
          <a:prstGeom prst="rect">
            <a:avLst/>
          </a:prstGeom>
        </p:spPr>
      </p:pic>
      <p:sp>
        <p:nvSpPr>
          <p:cNvPr id="12" name="Text Placeholder 14">
            <a:extLst>
              <a:ext uri="{FF2B5EF4-FFF2-40B4-BE49-F238E27FC236}">
                <a16:creationId xmlns:a16="http://schemas.microsoft.com/office/drawing/2014/main" id="{F810EB91-327E-4BC3-93A7-D326DD9D2310}"/>
              </a:ext>
            </a:extLst>
          </p:cNvPr>
          <p:cNvSpPr>
            <a:spLocks noGrp="1"/>
          </p:cNvSpPr>
          <p:nvPr>
            <p:ph type="body" sz="quarter" idx="14"/>
          </p:nvPr>
        </p:nvSpPr>
        <p:spPr>
          <a:xfrm>
            <a:off x="522287" y="1562399"/>
            <a:ext cx="7604837" cy="4368843"/>
          </a:xfrm>
        </p:spPr>
        <p:txBody>
          <a:bodyPr vert="horz" lIns="0" tIns="331200" rIns="0" bIns="0" rtlCol="0">
            <a:normAutofit/>
          </a:bodyPr>
          <a:lstStyle>
            <a:lvl1pPr marL="0" indent="0">
              <a:lnSpc>
                <a:spcPct val="100000"/>
              </a:lnSpc>
              <a:buNone/>
              <a:defRPr lang="en-US" dirty="0" smtClean="0">
                <a:solidFill>
                  <a:schemeClr val="tx2"/>
                </a:solidFill>
                <a:latin typeface="+mn-lt"/>
              </a:defRPr>
            </a:lvl1pPr>
            <a:lvl2pPr marL="432000" indent="-288000">
              <a:lnSpc>
                <a:spcPct val="100000"/>
              </a:lnSpc>
              <a:buClr>
                <a:schemeClr val="accent2"/>
              </a:buClr>
              <a:buSzPct val="90000"/>
              <a:buFont typeface="Wingdings" panose="05000000000000000000" pitchFamily="2" charset="2"/>
              <a:buChar char="n"/>
              <a:defRPr lang="en-US" dirty="0" smtClean="0">
                <a:solidFill>
                  <a:schemeClr val="tx2"/>
                </a:solidFill>
                <a:latin typeface="+mn-lt"/>
              </a:defRPr>
            </a:lvl2pPr>
            <a:lvl3pPr marL="576000" indent="-216000">
              <a:lnSpc>
                <a:spcPct val="100000"/>
              </a:lnSpc>
              <a:buClr>
                <a:schemeClr val="accent2"/>
              </a:buClr>
              <a:buFont typeface="Wingdings" panose="05000000000000000000" pitchFamily="2" charset="2"/>
              <a:buChar char="§"/>
              <a:defRPr sz="2300">
                <a:solidFill>
                  <a:schemeClr val="tx2"/>
                </a:solidFill>
              </a:defRPr>
            </a:lvl3pPr>
            <a:lvl4pPr marL="720000" indent="-216000">
              <a:lnSpc>
                <a:spcPct val="100000"/>
              </a:lnSpc>
              <a:buFont typeface="Arial" panose="020B0604020202020204" pitchFamily="34" charset="0"/>
              <a:buChar char="▪"/>
              <a:defRPr sz="2200" u="none" baseline="0">
                <a:solidFill>
                  <a:schemeClr val="tx2"/>
                </a:solidFill>
              </a:defRPr>
            </a:lvl4pPr>
            <a:lvl5pPr marL="864000" indent="-216000">
              <a:lnSpc>
                <a:spcPct val="100000"/>
              </a:lnSpc>
              <a:buClrTx/>
              <a:buSzPct val="80000"/>
              <a:buFont typeface="Arial" panose="020B0604020202020204" pitchFamily="34" charset="0"/>
              <a:buChar char="▫"/>
              <a:defRPr lang="en-US" sz="2100" kern="1200" dirty="0">
                <a:solidFill>
                  <a:schemeClr val="tx2"/>
                </a:solidFill>
                <a:latin typeface="+mn-lt"/>
                <a:ea typeface="+mn-ea"/>
                <a:cs typeface="+mn-cs"/>
              </a:defRPr>
            </a:lvl5pPr>
            <a:lvl6pPr>
              <a:lnSpc>
                <a:spcPct val="100000"/>
              </a:lnSpc>
              <a:buClr>
                <a:schemeClr val="tx2"/>
              </a:buClr>
              <a:buSzPct val="90000"/>
              <a:defRPr lang="en-US" sz="2400" kern="1200" dirty="0">
                <a:solidFill>
                  <a:schemeClr val="tx2"/>
                </a:solidFill>
                <a:latin typeface="+mn-lt"/>
                <a:ea typeface="+mn-ea"/>
                <a:cs typeface="+mn-cs"/>
              </a:defRPr>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6140343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1 column + images blue">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3114E5A0-BCBF-4DF5-9191-72BA9CCF5327}"/>
              </a:ext>
            </a:extLst>
          </p:cNvPr>
          <p:cNvSpPr/>
          <p:nvPr userDrawn="1"/>
        </p:nvSpPr>
        <p:spPr>
          <a:xfrm>
            <a:off x="0" y="6348923"/>
            <a:ext cx="12192000" cy="522000"/>
          </a:xfrm>
          <a:prstGeom prst="rect">
            <a:avLst/>
          </a:prstGeom>
          <a:solidFill>
            <a:srgbClr val="3637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en-GB"/>
          </a:p>
        </p:txBody>
      </p:sp>
      <p:pic>
        <p:nvPicPr>
          <p:cNvPr id="17" name="Picture 16">
            <a:extLst>
              <a:ext uri="{FF2B5EF4-FFF2-40B4-BE49-F238E27FC236}">
                <a16:creationId xmlns:a16="http://schemas.microsoft.com/office/drawing/2014/main" id="{548F6C81-F5AF-43B9-8EDB-170CDBC83B2E}"/>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22" y="6346825"/>
            <a:ext cx="12192000" cy="521208"/>
          </a:xfrm>
          <a:prstGeom prst="rect">
            <a:avLst/>
          </a:prstGeom>
        </p:spPr>
      </p:pic>
      <p:sp>
        <p:nvSpPr>
          <p:cNvPr id="19" name="Slide Number Placeholder 5">
            <a:extLst>
              <a:ext uri="{FF2B5EF4-FFF2-40B4-BE49-F238E27FC236}">
                <a16:creationId xmlns:a16="http://schemas.microsoft.com/office/drawing/2014/main" id="{3BB36BA7-6F24-4D5E-AB20-D823BD4360B3}"/>
              </a:ext>
            </a:extLst>
          </p:cNvPr>
          <p:cNvSpPr txBox="1">
            <a:spLocks/>
          </p:cNvSpPr>
          <p:nvPr userDrawn="1"/>
        </p:nvSpPr>
        <p:spPr>
          <a:xfrm>
            <a:off x="11174400" y="6348923"/>
            <a:ext cx="500400" cy="501650"/>
          </a:xfrm>
          <a:prstGeom prst="rect">
            <a:avLst/>
          </a:prstGeom>
        </p:spPr>
        <p:txBody>
          <a:bodyPr vert="horz" lIns="0" tIns="0" rIns="0" bIns="0" rtlCol="0" anchor="ctr">
            <a:normAutofit/>
          </a:bodyPr>
          <a:lstStyle>
            <a:defPPr>
              <a:defRPr lang="en-US"/>
            </a:defPPr>
            <a:lvl1pPr marL="0" algn="r" defTabSz="914400" rtl="0" eaLnBrk="1" latinLnBrk="0" hangingPunct="1">
              <a:lnSpc>
                <a:spcPts val="1900"/>
              </a:lnSpc>
              <a:defRPr sz="9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3865ED3-5985-4D19-8FFA-E2B1DCF4EC52}" type="slidenum">
              <a:rPr lang="en-GB" smtClean="0"/>
              <a:pPr/>
              <a:t>‹#›</a:t>
            </a:fld>
            <a:endParaRPr lang="en-GB"/>
          </a:p>
        </p:txBody>
      </p:sp>
      <p:pic>
        <p:nvPicPr>
          <p:cNvPr id="7" name="Picture 6">
            <a:extLst>
              <a:ext uri="{FF2B5EF4-FFF2-40B4-BE49-F238E27FC236}">
                <a16:creationId xmlns:a16="http://schemas.microsoft.com/office/drawing/2014/main" id="{D2DAE4F6-7569-485C-AF25-181A6D100B4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0" y="11082"/>
            <a:ext cx="12192000" cy="6336792"/>
          </a:xfrm>
          <a:prstGeom prst="rect">
            <a:avLst/>
          </a:prstGeom>
        </p:spPr>
      </p:pic>
      <p:sp>
        <p:nvSpPr>
          <p:cNvPr id="2" name="Title 1">
            <a:extLst>
              <a:ext uri="{FF2B5EF4-FFF2-40B4-BE49-F238E27FC236}">
                <a16:creationId xmlns:a16="http://schemas.microsoft.com/office/drawing/2014/main" id="{A509B20D-170C-456D-B9A9-8E443DA5A983}"/>
              </a:ext>
            </a:extLst>
          </p:cNvPr>
          <p:cNvSpPr>
            <a:spLocks noGrp="1"/>
          </p:cNvSpPr>
          <p:nvPr>
            <p:ph type="title"/>
          </p:nvPr>
        </p:nvSpPr>
        <p:spPr>
          <a:xfrm>
            <a:off x="522000" y="842400"/>
            <a:ext cx="5479200" cy="720000"/>
          </a:xfrm>
          <a:prstGeom prst="rect">
            <a:avLst/>
          </a:prstGeom>
        </p:spPr>
        <p:txBody>
          <a:bodyPr anchor="t" anchorCtr="0">
            <a:normAutofit/>
          </a:bodyPr>
          <a:lstStyle>
            <a:lvl1pPr>
              <a:lnSpc>
                <a:spcPts val="3250"/>
              </a:lnSpc>
              <a:defRPr>
                <a:solidFill>
                  <a:schemeClr val="accent3"/>
                </a:solidFill>
              </a:defRPr>
            </a:lvl1pPr>
          </a:lstStyle>
          <a:p>
            <a:r>
              <a:rPr lang="en-US"/>
              <a:t>Click to edit Master title style</a:t>
            </a:r>
            <a:endParaRPr lang="en-GB" dirty="0"/>
          </a:p>
        </p:txBody>
      </p:sp>
      <p:sp>
        <p:nvSpPr>
          <p:cNvPr id="5" name="Picture Placeholder 4">
            <a:extLst>
              <a:ext uri="{FF2B5EF4-FFF2-40B4-BE49-F238E27FC236}">
                <a16:creationId xmlns:a16="http://schemas.microsoft.com/office/drawing/2014/main" id="{F51F282F-BF46-4824-AF77-2DA818A3EE01}"/>
              </a:ext>
            </a:extLst>
          </p:cNvPr>
          <p:cNvSpPr>
            <a:spLocks noGrp="1"/>
          </p:cNvSpPr>
          <p:nvPr>
            <p:ph type="pic" sz="quarter" idx="15"/>
          </p:nvPr>
        </p:nvSpPr>
        <p:spPr>
          <a:xfrm>
            <a:off x="9025200" y="522000"/>
            <a:ext cx="2649600" cy="2649600"/>
          </a:xfrm>
        </p:spPr>
        <p:txBody>
          <a:bodyPr>
            <a:normAutofit/>
          </a:bodyPr>
          <a:lstStyle/>
          <a:p>
            <a:r>
              <a:rPr lang="en-US"/>
              <a:t>Click icon to add picture</a:t>
            </a:r>
            <a:endParaRPr lang="en-GB"/>
          </a:p>
        </p:txBody>
      </p:sp>
      <p:sp>
        <p:nvSpPr>
          <p:cNvPr id="8" name="Picture Placeholder 7">
            <a:extLst>
              <a:ext uri="{FF2B5EF4-FFF2-40B4-BE49-F238E27FC236}">
                <a16:creationId xmlns:a16="http://schemas.microsoft.com/office/drawing/2014/main" id="{1FA82BD8-3700-4EE3-A0F3-2EC9C35B7F9F}"/>
              </a:ext>
            </a:extLst>
          </p:cNvPr>
          <p:cNvSpPr>
            <a:spLocks noGrp="1"/>
          </p:cNvSpPr>
          <p:nvPr>
            <p:ph type="pic" sz="quarter" idx="16"/>
          </p:nvPr>
        </p:nvSpPr>
        <p:spPr>
          <a:xfrm>
            <a:off x="9024937" y="3380400"/>
            <a:ext cx="2649600" cy="2649600"/>
          </a:xfrm>
        </p:spPr>
        <p:txBody>
          <a:bodyPr>
            <a:normAutofit/>
          </a:bodyPr>
          <a:lstStyle/>
          <a:p>
            <a:r>
              <a:rPr lang="en-US"/>
              <a:t>Click icon to add picture</a:t>
            </a:r>
            <a:endParaRPr lang="en-GB"/>
          </a:p>
        </p:txBody>
      </p:sp>
      <p:pic>
        <p:nvPicPr>
          <p:cNvPr id="14" name="Picture 13">
            <a:extLst>
              <a:ext uri="{FF2B5EF4-FFF2-40B4-BE49-F238E27FC236}">
                <a16:creationId xmlns:a16="http://schemas.microsoft.com/office/drawing/2014/main" id="{D49C4022-4F4A-430D-A070-E0B79CD94BE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17200" y="6423209"/>
            <a:ext cx="1472965" cy="383295"/>
          </a:xfrm>
          <a:prstGeom prst="rect">
            <a:avLst/>
          </a:prstGeom>
        </p:spPr>
      </p:pic>
      <p:sp>
        <p:nvSpPr>
          <p:cNvPr id="13" name="Text Placeholder 14">
            <a:extLst>
              <a:ext uri="{FF2B5EF4-FFF2-40B4-BE49-F238E27FC236}">
                <a16:creationId xmlns:a16="http://schemas.microsoft.com/office/drawing/2014/main" id="{F810EB91-327E-4BC3-93A7-D326DD9D2310}"/>
              </a:ext>
            </a:extLst>
          </p:cNvPr>
          <p:cNvSpPr>
            <a:spLocks noGrp="1"/>
          </p:cNvSpPr>
          <p:nvPr>
            <p:ph type="body" sz="quarter" idx="14"/>
          </p:nvPr>
        </p:nvSpPr>
        <p:spPr>
          <a:xfrm>
            <a:off x="522287" y="1562399"/>
            <a:ext cx="7589072" cy="4368843"/>
          </a:xfrm>
        </p:spPr>
        <p:txBody>
          <a:bodyPr vert="horz" lIns="0" tIns="331200" rIns="0" bIns="0" rtlCol="0">
            <a:normAutofit/>
          </a:bodyPr>
          <a:lstStyle>
            <a:lvl1pPr marL="0" indent="0">
              <a:lnSpc>
                <a:spcPct val="100000"/>
              </a:lnSpc>
              <a:buNone/>
              <a:defRPr lang="en-US" dirty="0" smtClean="0">
                <a:solidFill>
                  <a:schemeClr val="tx2"/>
                </a:solidFill>
                <a:latin typeface="+mn-lt"/>
              </a:defRPr>
            </a:lvl1pPr>
            <a:lvl2pPr marL="432000" indent="-288000">
              <a:lnSpc>
                <a:spcPct val="100000"/>
              </a:lnSpc>
              <a:buClr>
                <a:schemeClr val="accent3"/>
              </a:buClr>
              <a:buSzPct val="90000"/>
              <a:buFont typeface="Wingdings" panose="05000000000000000000" pitchFamily="2" charset="2"/>
              <a:buChar char="n"/>
              <a:defRPr lang="en-US" dirty="0" smtClean="0">
                <a:solidFill>
                  <a:schemeClr val="tx2"/>
                </a:solidFill>
                <a:latin typeface="+mn-lt"/>
              </a:defRPr>
            </a:lvl2pPr>
            <a:lvl3pPr marL="576000" indent="-216000">
              <a:lnSpc>
                <a:spcPct val="100000"/>
              </a:lnSpc>
              <a:buClr>
                <a:schemeClr val="accent3"/>
              </a:buClr>
              <a:buFont typeface="Wingdings" panose="05000000000000000000" pitchFamily="2" charset="2"/>
              <a:buChar char="§"/>
              <a:defRPr sz="2300">
                <a:solidFill>
                  <a:schemeClr val="tx2"/>
                </a:solidFill>
              </a:defRPr>
            </a:lvl3pPr>
            <a:lvl4pPr marL="720000" indent="-216000">
              <a:lnSpc>
                <a:spcPct val="100000"/>
              </a:lnSpc>
              <a:buFont typeface="Arial" panose="020B0604020202020204" pitchFamily="34" charset="0"/>
              <a:buChar char="▪"/>
              <a:defRPr sz="2200" u="none" baseline="0">
                <a:solidFill>
                  <a:schemeClr val="tx2"/>
                </a:solidFill>
              </a:defRPr>
            </a:lvl4pPr>
            <a:lvl5pPr marL="864000" indent="-216000">
              <a:lnSpc>
                <a:spcPct val="100000"/>
              </a:lnSpc>
              <a:buClrTx/>
              <a:buSzPct val="80000"/>
              <a:buFont typeface="Arial" panose="020B0604020202020204" pitchFamily="34" charset="0"/>
              <a:buChar char="▫"/>
              <a:defRPr lang="en-US" sz="2100" kern="1200" dirty="0">
                <a:solidFill>
                  <a:schemeClr val="tx2"/>
                </a:solidFill>
                <a:latin typeface="+mn-lt"/>
                <a:ea typeface="+mn-ea"/>
                <a:cs typeface="+mn-cs"/>
              </a:defRPr>
            </a:lvl5pPr>
            <a:lvl6pPr>
              <a:lnSpc>
                <a:spcPct val="100000"/>
              </a:lnSpc>
              <a:buClr>
                <a:schemeClr val="tx2"/>
              </a:buClr>
              <a:buSzPct val="90000"/>
              <a:defRPr lang="en-US" sz="2400" kern="1200" dirty="0">
                <a:solidFill>
                  <a:schemeClr val="tx2"/>
                </a:solidFill>
                <a:latin typeface="+mn-lt"/>
                <a:ea typeface="+mn-ea"/>
                <a:cs typeface="+mn-cs"/>
              </a:defRPr>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3055515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1_1 column + images blue">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3114E5A0-BCBF-4DF5-9191-72BA9CCF5327}"/>
              </a:ext>
            </a:extLst>
          </p:cNvPr>
          <p:cNvSpPr/>
          <p:nvPr userDrawn="1"/>
        </p:nvSpPr>
        <p:spPr>
          <a:xfrm>
            <a:off x="0" y="6348923"/>
            <a:ext cx="12192000" cy="522000"/>
          </a:xfrm>
          <a:prstGeom prst="rect">
            <a:avLst/>
          </a:prstGeom>
          <a:solidFill>
            <a:srgbClr val="3637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en-GB"/>
          </a:p>
        </p:txBody>
      </p:sp>
      <p:pic>
        <p:nvPicPr>
          <p:cNvPr id="17" name="Picture 16">
            <a:extLst>
              <a:ext uri="{FF2B5EF4-FFF2-40B4-BE49-F238E27FC236}">
                <a16:creationId xmlns:a16="http://schemas.microsoft.com/office/drawing/2014/main" id="{548F6C81-F5AF-43B9-8EDB-170CDBC83B2E}"/>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22" y="6346825"/>
            <a:ext cx="12192000" cy="521208"/>
          </a:xfrm>
          <a:prstGeom prst="rect">
            <a:avLst/>
          </a:prstGeom>
        </p:spPr>
      </p:pic>
      <p:sp>
        <p:nvSpPr>
          <p:cNvPr id="19" name="Slide Number Placeholder 5">
            <a:extLst>
              <a:ext uri="{FF2B5EF4-FFF2-40B4-BE49-F238E27FC236}">
                <a16:creationId xmlns:a16="http://schemas.microsoft.com/office/drawing/2014/main" id="{3BB36BA7-6F24-4D5E-AB20-D823BD4360B3}"/>
              </a:ext>
            </a:extLst>
          </p:cNvPr>
          <p:cNvSpPr txBox="1">
            <a:spLocks/>
          </p:cNvSpPr>
          <p:nvPr userDrawn="1"/>
        </p:nvSpPr>
        <p:spPr>
          <a:xfrm>
            <a:off x="11174400" y="6348923"/>
            <a:ext cx="500400" cy="501650"/>
          </a:xfrm>
          <a:prstGeom prst="rect">
            <a:avLst/>
          </a:prstGeom>
        </p:spPr>
        <p:txBody>
          <a:bodyPr vert="horz" lIns="0" tIns="0" rIns="0" bIns="0" rtlCol="0" anchor="ctr">
            <a:normAutofit/>
          </a:bodyPr>
          <a:lstStyle>
            <a:defPPr>
              <a:defRPr lang="en-US"/>
            </a:defPPr>
            <a:lvl1pPr marL="0" algn="r" defTabSz="914400" rtl="0" eaLnBrk="1" latinLnBrk="0" hangingPunct="1">
              <a:lnSpc>
                <a:spcPts val="1900"/>
              </a:lnSpc>
              <a:defRPr sz="9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3865ED3-5985-4D19-8FFA-E2B1DCF4EC52}" type="slidenum">
              <a:rPr lang="en-GB" smtClean="0"/>
              <a:pPr/>
              <a:t>‹#›</a:t>
            </a:fld>
            <a:endParaRPr lang="en-GB"/>
          </a:p>
        </p:txBody>
      </p:sp>
      <p:pic>
        <p:nvPicPr>
          <p:cNvPr id="7" name="Picture 6">
            <a:extLst>
              <a:ext uri="{FF2B5EF4-FFF2-40B4-BE49-F238E27FC236}">
                <a16:creationId xmlns:a16="http://schemas.microsoft.com/office/drawing/2014/main" id="{D2DAE4F6-7569-485C-AF25-181A6D100B4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0" y="11082"/>
            <a:ext cx="12192000" cy="6336792"/>
          </a:xfrm>
          <a:prstGeom prst="rect">
            <a:avLst/>
          </a:prstGeom>
        </p:spPr>
      </p:pic>
      <p:sp>
        <p:nvSpPr>
          <p:cNvPr id="2" name="Title 1">
            <a:extLst>
              <a:ext uri="{FF2B5EF4-FFF2-40B4-BE49-F238E27FC236}">
                <a16:creationId xmlns:a16="http://schemas.microsoft.com/office/drawing/2014/main" id="{A509B20D-170C-456D-B9A9-8E443DA5A983}"/>
              </a:ext>
            </a:extLst>
          </p:cNvPr>
          <p:cNvSpPr>
            <a:spLocks noGrp="1"/>
          </p:cNvSpPr>
          <p:nvPr>
            <p:ph type="title"/>
          </p:nvPr>
        </p:nvSpPr>
        <p:spPr>
          <a:xfrm>
            <a:off x="522000" y="842400"/>
            <a:ext cx="5479200" cy="720000"/>
          </a:xfrm>
          <a:prstGeom prst="rect">
            <a:avLst/>
          </a:prstGeom>
        </p:spPr>
        <p:txBody>
          <a:bodyPr anchor="t" anchorCtr="0">
            <a:normAutofit/>
          </a:bodyPr>
          <a:lstStyle>
            <a:lvl1pPr>
              <a:lnSpc>
                <a:spcPts val="3250"/>
              </a:lnSpc>
              <a:defRPr>
                <a:solidFill>
                  <a:schemeClr val="tx2"/>
                </a:solidFill>
              </a:defRPr>
            </a:lvl1pPr>
          </a:lstStyle>
          <a:p>
            <a:r>
              <a:rPr lang="en-US"/>
              <a:t>Click to edit Master title style</a:t>
            </a:r>
            <a:endParaRPr lang="en-GB" dirty="0"/>
          </a:p>
        </p:txBody>
      </p:sp>
      <p:sp>
        <p:nvSpPr>
          <p:cNvPr id="5" name="Picture Placeholder 4">
            <a:extLst>
              <a:ext uri="{FF2B5EF4-FFF2-40B4-BE49-F238E27FC236}">
                <a16:creationId xmlns:a16="http://schemas.microsoft.com/office/drawing/2014/main" id="{F51F282F-BF46-4824-AF77-2DA818A3EE01}"/>
              </a:ext>
            </a:extLst>
          </p:cNvPr>
          <p:cNvSpPr>
            <a:spLocks noGrp="1"/>
          </p:cNvSpPr>
          <p:nvPr>
            <p:ph type="pic" sz="quarter" idx="15"/>
          </p:nvPr>
        </p:nvSpPr>
        <p:spPr>
          <a:xfrm>
            <a:off x="9025200" y="522000"/>
            <a:ext cx="2649600" cy="2649600"/>
          </a:xfrm>
        </p:spPr>
        <p:txBody>
          <a:bodyPr>
            <a:normAutofit/>
          </a:bodyPr>
          <a:lstStyle/>
          <a:p>
            <a:r>
              <a:rPr lang="en-US"/>
              <a:t>Click icon to add picture</a:t>
            </a:r>
            <a:endParaRPr lang="en-GB"/>
          </a:p>
        </p:txBody>
      </p:sp>
      <p:sp>
        <p:nvSpPr>
          <p:cNvPr id="8" name="Picture Placeholder 7">
            <a:extLst>
              <a:ext uri="{FF2B5EF4-FFF2-40B4-BE49-F238E27FC236}">
                <a16:creationId xmlns:a16="http://schemas.microsoft.com/office/drawing/2014/main" id="{1FA82BD8-3700-4EE3-A0F3-2EC9C35B7F9F}"/>
              </a:ext>
            </a:extLst>
          </p:cNvPr>
          <p:cNvSpPr>
            <a:spLocks noGrp="1"/>
          </p:cNvSpPr>
          <p:nvPr>
            <p:ph type="pic" sz="quarter" idx="16"/>
          </p:nvPr>
        </p:nvSpPr>
        <p:spPr>
          <a:xfrm>
            <a:off x="9024937" y="3380400"/>
            <a:ext cx="2649600" cy="2649600"/>
          </a:xfrm>
        </p:spPr>
        <p:txBody>
          <a:bodyPr>
            <a:normAutofit/>
          </a:bodyPr>
          <a:lstStyle/>
          <a:p>
            <a:r>
              <a:rPr lang="en-US"/>
              <a:t>Click icon to add picture</a:t>
            </a:r>
            <a:endParaRPr lang="en-GB"/>
          </a:p>
        </p:txBody>
      </p:sp>
      <p:pic>
        <p:nvPicPr>
          <p:cNvPr id="14" name="Picture 13">
            <a:extLst>
              <a:ext uri="{FF2B5EF4-FFF2-40B4-BE49-F238E27FC236}">
                <a16:creationId xmlns:a16="http://schemas.microsoft.com/office/drawing/2014/main" id="{D49C4022-4F4A-430D-A070-E0B79CD94BE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17200" y="6423209"/>
            <a:ext cx="1472965" cy="383295"/>
          </a:xfrm>
          <a:prstGeom prst="rect">
            <a:avLst/>
          </a:prstGeom>
        </p:spPr>
      </p:pic>
      <p:sp>
        <p:nvSpPr>
          <p:cNvPr id="12" name="Text Placeholder 14">
            <a:extLst>
              <a:ext uri="{FF2B5EF4-FFF2-40B4-BE49-F238E27FC236}">
                <a16:creationId xmlns:a16="http://schemas.microsoft.com/office/drawing/2014/main" id="{F810EB91-327E-4BC3-93A7-D326DD9D2310}"/>
              </a:ext>
            </a:extLst>
          </p:cNvPr>
          <p:cNvSpPr>
            <a:spLocks noGrp="1"/>
          </p:cNvSpPr>
          <p:nvPr>
            <p:ph type="body" sz="quarter" idx="14"/>
          </p:nvPr>
        </p:nvSpPr>
        <p:spPr>
          <a:xfrm>
            <a:off x="522287" y="1562399"/>
            <a:ext cx="7596954" cy="4368843"/>
          </a:xfrm>
        </p:spPr>
        <p:txBody>
          <a:bodyPr vert="horz" lIns="0" tIns="331200" rIns="0" bIns="0" rtlCol="0">
            <a:normAutofit/>
          </a:bodyPr>
          <a:lstStyle>
            <a:lvl1pPr marL="0" indent="0">
              <a:lnSpc>
                <a:spcPct val="100000"/>
              </a:lnSpc>
              <a:buNone/>
              <a:defRPr lang="en-US" dirty="0" smtClean="0">
                <a:solidFill>
                  <a:schemeClr val="tx2"/>
                </a:solidFill>
                <a:latin typeface="+mn-lt"/>
              </a:defRPr>
            </a:lvl1pPr>
            <a:lvl2pPr marL="432000" indent="-288000">
              <a:lnSpc>
                <a:spcPct val="100000"/>
              </a:lnSpc>
              <a:buClr>
                <a:schemeClr val="accent5"/>
              </a:buClr>
              <a:buSzPct val="90000"/>
              <a:buFont typeface="Wingdings" panose="05000000000000000000" pitchFamily="2" charset="2"/>
              <a:buChar char="n"/>
              <a:defRPr lang="en-US" dirty="0" smtClean="0">
                <a:solidFill>
                  <a:schemeClr val="tx2"/>
                </a:solidFill>
                <a:latin typeface="+mn-lt"/>
              </a:defRPr>
            </a:lvl2pPr>
            <a:lvl3pPr marL="576000" indent="-216000">
              <a:lnSpc>
                <a:spcPct val="100000"/>
              </a:lnSpc>
              <a:buClr>
                <a:schemeClr val="accent5"/>
              </a:buClr>
              <a:buFont typeface="Wingdings" panose="05000000000000000000" pitchFamily="2" charset="2"/>
              <a:buChar char="§"/>
              <a:defRPr sz="2300">
                <a:solidFill>
                  <a:schemeClr val="tx2"/>
                </a:solidFill>
              </a:defRPr>
            </a:lvl3pPr>
            <a:lvl4pPr marL="720000" indent="-216000">
              <a:lnSpc>
                <a:spcPct val="100000"/>
              </a:lnSpc>
              <a:buFont typeface="Arial" panose="020B0604020202020204" pitchFamily="34" charset="0"/>
              <a:buChar char="▪"/>
              <a:defRPr sz="2200" u="none" baseline="0">
                <a:solidFill>
                  <a:schemeClr val="tx2"/>
                </a:solidFill>
              </a:defRPr>
            </a:lvl4pPr>
            <a:lvl5pPr marL="864000" indent="-216000">
              <a:lnSpc>
                <a:spcPct val="100000"/>
              </a:lnSpc>
              <a:buClrTx/>
              <a:buSzPct val="80000"/>
              <a:buFont typeface="Arial" panose="020B0604020202020204" pitchFamily="34" charset="0"/>
              <a:buChar char="▫"/>
              <a:defRPr lang="en-US" sz="2100" kern="1200" dirty="0">
                <a:solidFill>
                  <a:schemeClr val="tx2"/>
                </a:solidFill>
                <a:latin typeface="+mn-lt"/>
                <a:ea typeface="+mn-ea"/>
                <a:cs typeface="+mn-cs"/>
              </a:defRPr>
            </a:lvl5pPr>
            <a:lvl6pPr>
              <a:lnSpc>
                <a:spcPct val="100000"/>
              </a:lnSpc>
              <a:buClr>
                <a:schemeClr val="tx2"/>
              </a:buClr>
              <a:buSzPct val="90000"/>
              <a:defRPr lang="en-US" sz="2400" kern="1200" dirty="0">
                <a:solidFill>
                  <a:schemeClr val="tx2"/>
                </a:solidFill>
                <a:latin typeface="+mn-lt"/>
                <a:ea typeface="+mn-ea"/>
                <a:cs typeface="+mn-cs"/>
              </a:defRPr>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2789577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99456" y="274638"/>
            <a:ext cx="8306909" cy="1143000"/>
          </a:xfrm>
        </p:spPr>
        <p:txBody>
          <a:bodyPr>
            <a:noAutofit/>
          </a:bodyPr>
          <a:lstStyle>
            <a:lvl1pPr algn="l">
              <a:defRPr sz="4800" baseline="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80C3EE2-A68C-478E-AF06-C5E4D2222533}" type="datetimeFigureOut">
              <a:rPr lang="en-US" smtClean="0"/>
              <a:pPr/>
              <a:t>10/17/2022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272080C-E004-4143-AD4C-B17D0C1AA287}" type="slidenum">
              <a:rPr lang="en-US" smtClean="0"/>
              <a:pPr/>
              <a:t>‹#›</a:t>
            </a:fld>
            <a:endParaRPr lang="en-US"/>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rcRect l="5989" r="80035"/>
          <a:stretch>
            <a:fillRect/>
          </a:stretch>
        </p:blipFill>
        <p:spPr bwMode="auto">
          <a:xfrm>
            <a:off x="1" y="-19049"/>
            <a:ext cx="695400" cy="687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1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 y="2947367"/>
            <a:ext cx="695399" cy="942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750981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yellow whit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2F77D4D-E681-40D2-88A8-3771083787E0}"/>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031200" y="1166400"/>
            <a:ext cx="6098400" cy="4658373"/>
          </a:xfrm>
          <a:prstGeom prst="rect">
            <a:avLst/>
          </a:prstGeom>
        </p:spPr>
      </p:pic>
      <p:sp>
        <p:nvSpPr>
          <p:cNvPr id="2" name="Title 1">
            <a:extLst>
              <a:ext uri="{FF2B5EF4-FFF2-40B4-BE49-F238E27FC236}">
                <a16:creationId xmlns:a16="http://schemas.microsoft.com/office/drawing/2014/main" id="{1E61A368-DB83-47C7-AA38-434AB4A82A88}"/>
              </a:ext>
            </a:extLst>
          </p:cNvPr>
          <p:cNvSpPr>
            <a:spLocks noGrp="1"/>
          </p:cNvSpPr>
          <p:nvPr>
            <p:ph type="title"/>
          </p:nvPr>
        </p:nvSpPr>
        <p:spPr>
          <a:xfrm>
            <a:off x="514800" y="2602800"/>
            <a:ext cx="11228400" cy="1519200"/>
          </a:xfrm>
          <a:prstGeom prst="rect">
            <a:avLst/>
          </a:prstGeom>
        </p:spPr>
        <p:txBody>
          <a:bodyPr anchor="ctr" anchorCtr="0"/>
          <a:lstStyle>
            <a:lvl1pPr algn="ctr">
              <a:lnSpc>
                <a:spcPct val="100000"/>
              </a:lnSpc>
              <a:defRPr sz="14950"/>
            </a:lvl1pPr>
          </a:lstStyle>
          <a:p>
            <a:r>
              <a:rPr lang="en-US"/>
              <a:t>Click to edit Master title style</a:t>
            </a:r>
            <a:endParaRPr lang="en-GB" dirty="0"/>
          </a:p>
        </p:txBody>
      </p:sp>
      <p:sp>
        <p:nvSpPr>
          <p:cNvPr id="4" name="Date Placeholder 3">
            <a:extLst>
              <a:ext uri="{FF2B5EF4-FFF2-40B4-BE49-F238E27FC236}">
                <a16:creationId xmlns:a16="http://schemas.microsoft.com/office/drawing/2014/main" id="{1D0EAB7C-A067-4E14-9993-05B3F8CCEFC4}"/>
              </a:ext>
            </a:extLst>
          </p:cNvPr>
          <p:cNvSpPr>
            <a:spLocks noGrp="1"/>
          </p:cNvSpPr>
          <p:nvPr>
            <p:ph type="dt" sz="half" idx="10"/>
          </p:nvPr>
        </p:nvSpPr>
        <p:spPr>
          <a:xfrm>
            <a:off x="514800" y="806400"/>
            <a:ext cx="2743200" cy="365125"/>
          </a:xfrm>
          <a:prstGeom prst="rect">
            <a:avLst/>
          </a:prstGeom>
        </p:spPr>
        <p:txBody>
          <a:bodyPr lIns="0" tIns="0" rIns="0" bIns="0"/>
          <a:lstStyle>
            <a:lvl1pPr>
              <a:defRPr sz="2070"/>
            </a:lvl1pPr>
          </a:lstStyle>
          <a:p>
            <a:fld id="{AB946FCE-CD33-40F3-99C8-62083596779E}" type="datetime4">
              <a:rPr lang="en-GB" smtClean="0"/>
              <a:pPr/>
              <a:t>17 October 2022</a:t>
            </a:fld>
            <a:endParaRPr lang="en-GB" dirty="0"/>
          </a:p>
        </p:txBody>
      </p:sp>
      <p:pic>
        <p:nvPicPr>
          <p:cNvPr id="10" name="Picture 9">
            <a:extLst>
              <a:ext uri="{FF2B5EF4-FFF2-40B4-BE49-F238E27FC236}">
                <a16:creationId xmlns:a16="http://schemas.microsoft.com/office/drawing/2014/main" id="{A721C32D-85C3-4AF9-B8D5-F12789CCC84E}"/>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7866000" y="392400"/>
            <a:ext cx="3466800" cy="902130"/>
          </a:xfrm>
          <a:prstGeom prst="rect">
            <a:avLst/>
          </a:prstGeom>
        </p:spPr>
      </p:pic>
    </p:spTree>
    <p:extLst>
      <p:ext uri="{BB962C8B-B14F-4D97-AF65-F5344CB8AC3E}">
        <p14:creationId xmlns:p14="http://schemas.microsoft.com/office/powerpoint/2010/main" val="2325746017"/>
      </p:ext>
    </p:extLst>
  </p:cSld>
  <p:clrMapOvr>
    <a:masterClrMapping/>
  </p:clrMapOvr>
  <p:hf sldNum="0" hdr="0" ftr="0"/>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green black">
    <p:bg>
      <p:bgRef idx="1001">
        <a:schemeClr val="bg1"/>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tretch>
            <a:fillRect/>
          </a:stretch>
        </p:blipFill>
        <p:spPr>
          <a:xfrm>
            <a:off x="3058895" y="1177025"/>
            <a:ext cx="6032500" cy="4635500"/>
          </a:xfrm>
          <a:prstGeom prst="rect">
            <a:avLst/>
          </a:prstGeom>
        </p:spPr>
      </p:pic>
      <p:sp>
        <p:nvSpPr>
          <p:cNvPr id="9" name="Title 1">
            <a:extLst>
              <a:ext uri="{FF2B5EF4-FFF2-40B4-BE49-F238E27FC236}">
                <a16:creationId xmlns:a16="http://schemas.microsoft.com/office/drawing/2014/main" id="{1E61A368-DB83-47C7-AA38-434AB4A82A88}"/>
              </a:ext>
            </a:extLst>
          </p:cNvPr>
          <p:cNvSpPr>
            <a:spLocks noGrp="1"/>
          </p:cNvSpPr>
          <p:nvPr>
            <p:ph type="title"/>
          </p:nvPr>
        </p:nvSpPr>
        <p:spPr>
          <a:xfrm>
            <a:off x="514800" y="2602800"/>
            <a:ext cx="11228400" cy="1519200"/>
          </a:xfrm>
          <a:prstGeom prst="rect">
            <a:avLst/>
          </a:prstGeom>
        </p:spPr>
        <p:txBody>
          <a:bodyPr anchor="ctr" anchorCtr="0"/>
          <a:lstStyle>
            <a:lvl1pPr algn="ctr">
              <a:lnSpc>
                <a:spcPct val="100000"/>
              </a:lnSpc>
              <a:defRPr sz="14950">
                <a:solidFill>
                  <a:schemeClr val="tx1"/>
                </a:solidFill>
              </a:defRPr>
            </a:lvl1pPr>
          </a:lstStyle>
          <a:p>
            <a:r>
              <a:rPr lang="en-US"/>
              <a:t>Click to edit Master title style</a:t>
            </a:r>
            <a:endParaRPr lang="en-GB" dirty="0"/>
          </a:p>
        </p:txBody>
      </p:sp>
      <p:sp>
        <p:nvSpPr>
          <p:cNvPr id="11" name="Date Placeholder 3">
            <a:extLst>
              <a:ext uri="{FF2B5EF4-FFF2-40B4-BE49-F238E27FC236}">
                <a16:creationId xmlns:a16="http://schemas.microsoft.com/office/drawing/2014/main" id="{1D0EAB7C-A067-4E14-9993-05B3F8CCEFC4}"/>
              </a:ext>
            </a:extLst>
          </p:cNvPr>
          <p:cNvSpPr>
            <a:spLocks noGrp="1"/>
          </p:cNvSpPr>
          <p:nvPr>
            <p:ph type="dt" sz="half" idx="10"/>
          </p:nvPr>
        </p:nvSpPr>
        <p:spPr>
          <a:xfrm>
            <a:off x="514800" y="806400"/>
            <a:ext cx="2743200" cy="365125"/>
          </a:xfrm>
          <a:prstGeom prst="rect">
            <a:avLst/>
          </a:prstGeom>
        </p:spPr>
        <p:txBody>
          <a:bodyPr lIns="0" tIns="0" rIns="0" bIns="0"/>
          <a:lstStyle>
            <a:lvl1pPr>
              <a:defRPr sz="1866">
                <a:solidFill>
                  <a:schemeClr val="tx1"/>
                </a:solidFill>
              </a:defRPr>
            </a:lvl1pPr>
          </a:lstStyle>
          <a:p>
            <a:fld id="{AB946FCE-CD33-40F3-99C8-62083596779E}" type="datetime4">
              <a:rPr lang="en-GB" smtClean="0"/>
              <a:pPr/>
              <a:t>17 October 2022</a:t>
            </a:fld>
            <a:endParaRPr lang="en-GB" dirty="0"/>
          </a:p>
        </p:txBody>
      </p:sp>
      <p:pic>
        <p:nvPicPr>
          <p:cNvPr id="12" name="Picture 11">
            <a:extLst>
              <a:ext uri="{FF2B5EF4-FFF2-40B4-BE49-F238E27FC236}">
                <a16:creationId xmlns:a16="http://schemas.microsoft.com/office/drawing/2014/main" id="{A721C32D-85C3-4AF9-B8D5-F12789CCC84E}"/>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866000" y="392400"/>
            <a:ext cx="3466799" cy="902130"/>
          </a:xfrm>
          <a:prstGeom prst="rect">
            <a:avLst/>
          </a:prstGeom>
        </p:spPr>
      </p:pic>
    </p:spTree>
    <p:extLst>
      <p:ext uri="{BB962C8B-B14F-4D97-AF65-F5344CB8AC3E}">
        <p14:creationId xmlns:p14="http://schemas.microsoft.com/office/powerpoint/2010/main" val="3436166468"/>
      </p:ext>
    </p:extLst>
  </p:cSld>
  <p:clrMapOvr>
    <a:overrideClrMapping bg1="dk1" tx1="lt1" bg2="dk2" tx2="lt2" accent1="accent1" accent2="accent2" accent3="accent3" accent4="accent4" accent5="accent5" accent6="accent6" hlink="hlink" folHlink="folHlink"/>
  </p:clrMapOvr>
  <p:hf sldNum="0" hdr="0" ftr="0"/>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itle coral black">
    <p:bg>
      <p:bgRef idx="1001">
        <a:schemeClr val="bg1"/>
      </p:bgRef>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48461" y="1170972"/>
            <a:ext cx="6078914" cy="4666641"/>
          </a:xfrm>
          <a:prstGeom prst="rect">
            <a:avLst/>
          </a:prstGeom>
        </p:spPr>
      </p:pic>
      <p:sp>
        <p:nvSpPr>
          <p:cNvPr id="9" name="Title 1">
            <a:extLst>
              <a:ext uri="{FF2B5EF4-FFF2-40B4-BE49-F238E27FC236}">
                <a16:creationId xmlns:a16="http://schemas.microsoft.com/office/drawing/2014/main" id="{1E61A368-DB83-47C7-AA38-434AB4A82A88}"/>
              </a:ext>
            </a:extLst>
          </p:cNvPr>
          <p:cNvSpPr>
            <a:spLocks noGrp="1"/>
          </p:cNvSpPr>
          <p:nvPr>
            <p:ph type="title"/>
          </p:nvPr>
        </p:nvSpPr>
        <p:spPr>
          <a:xfrm>
            <a:off x="514800" y="2602800"/>
            <a:ext cx="11228400" cy="1519200"/>
          </a:xfrm>
          <a:prstGeom prst="rect">
            <a:avLst/>
          </a:prstGeom>
        </p:spPr>
        <p:txBody>
          <a:bodyPr anchor="ctr" anchorCtr="0"/>
          <a:lstStyle>
            <a:lvl1pPr algn="ctr">
              <a:lnSpc>
                <a:spcPct val="100000"/>
              </a:lnSpc>
              <a:defRPr sz="14950">
                <a:solidFill>
                  <a:schemeClr val="tx1"/>
                </a:solidFill>
              </a:defRPr>
            </a:lvl1pPr>
          </a:lstStyle>
          <a:p>
            <a:r>
              <a:rPr lang="en-US"/>
              <a:t>Click to edit Master title style</a:t>
            </a:r>
            <a:endParaRPr lang="en-GB" dirty="0"/>
          </a:p>
        </p:txBody>
      </p:sp>
      <p:sp>
        <p:nvSpPr>
          <p:cNvPr id="11" name="Date Placeholder 3">
            <a:extLst>
              <a:ext uri="{FF2B5EF4-FFF2-40B4-BE49-F238E27FC236}">
                <a16:creationId xmlns:a16="http://schemas.microsoft.com/office/drawing/2014/main" id="{1D0EAB7C-A067-4E14-9993-05B3F8CCEFC4}"/>
              </a:ext>
            </a:extLst>
          </p:cNvPr>
          <p:cNvSpPr>
            <a:spLocks noGrp="1"/>
          </p:cNvSpPr>
          <p:nvPr>
            <p:ph type="dt" sz="half" idx="10"/>
          </p:nvPr>
        </p:nvSpPr>
        <p:spPr>
          <a:xfrm>
            <a:off x="514800" y="806400"/>
            <a:ext cx="2743200" cy="365125"/>
          </a:xfrm>
          <a:prstGeom prst="rect">
            <a:avLst/>
          </a:prstGeom>
        </p:spPr>
        <p:txBody>
          <a:bodyPr lIns="0" tIns="0" rIns="0" bIns="0"/>
          <a:lstStyle>
            <a:lvl1pPr>
              <a:defRPr sz="1866">
                <a:solidFill>
                  <a:schemeClr val="tx1"/>
                </a:solidFill>
              </a:defRPr>
            </a:lvl1pPr>
          </a:lstStyle>
          <a:p>
            <a:fld id="{AB946FCE-CD33-40F3-99C8-62083596779E}" type="datetime4">
              <a:rPr lang="en-GB" smtClean="0"/>
              <a:pPr/>
              <a:t>17 October 2022</a:t>
            </a:fld>
            <a:endParaRPr lang="en-GB" dirty="0"/>
          </a:p>
        </p:txBody>
      </p:sp>
      <p:pic>
        <p:nvPicPr>
          <p:cNvPr id="12" name="Picture 11">
            <a:extLst>
              <a:ext uri="{FF2B5EF4-FFF2-40B4-BE49-F238E27FC236}">
                <a16:creationId xmlns:a16="http://schemas.microsoft.com/office/drawing/2014/main" id="{A721C32D-85C3-4AF9-B8D5-F12789CCC84E}"/>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866000" y="392400"/>
            <a:ext cx="3466799" cy="902130"/>
          </a:xfrm>
          <a:prstGeom prst="rect">
            <a:avLst/>
          </a:prstGeom>
        </p:spPr>
      </p:pic>
    </p:spTree>
  </p:cSld>
  <p:clrMapOvr>
    <a:overrideClrMapping bg1="dk1" tx1="lt1" bg2="dk2" tx2="lt2" accent1="accent1" accent2="accent2" accent3="accent3" accent4="accent4" accent5="accent5" accent6="accent6" hlink="hlink" folHlink="folHlink"/>
  </p:clrMapOvr>
  <p:hf sldNum="0" hdr="0" ftr="0"/>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itle blue black">
    <p:bg>
      <p:bgRef idx="1001">
        <a:schemeClr val="bg1"/>
      </p:bgRef>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13364" y="1165136"/>
            <a:ext cx="6105467" cy="4687025"/>
          </a:xfrm>
          <a:prstGeom prst="rect">
            <a:avLst/>
          </a:prstGeom>
        </p:spPr>
      </p:pic>
      <p:sp>
        <p:nvSpPr>
          <p:cNvPr id="9" name="Title 1">
            <a:extLst>
              <a:ext uri="{FF2B5EF4-FFF2-40B4-BE49-F238E27FC236}">
                <a16:creationId xmlns:a16="http://schemas.microsoft.com/office/drawing/2014/main" id="{1E61A368-DB83-47C7-AA38-434AB4A82A88}"/>
              </a:ext>
            </a:extLst>
          </p:cNvPr>
          <p:cNvSpPr>
            <a:spLocks noGrp="1"/>
          </p:cNvSpPr>
          <p:nvPr>
            <p:ph type="title"/>
          </p:nvPr>
        </p:nvSpPr>
        <p:spPr>
          <a:xfrm>
            <a:off x="514800" y="2602800"/>
            <a:ext cx="11228400" cy="1519200"/>
          </a:xfrm>
          <a:prstGeom prst="rect">
            <a:avLst/>
          </a:prstGeom>
        </p:spPr>
        <p:txBody>
          <a:bodyPr anchor="ctr" anchorCtr="0"/>
          <a:lstStyle>
            <a:lvl1pPr algn="ctr">
              <a:lnSpc>
                <a:spcPct val="100000"/>
              </a:lnSpc>
              <a:defRPr sz="14950">
                <a:solidFill>
                  <a:schemeClr val="tx1"/>
                </a:solidFill>
              </a:defRPr>
            </a:lvl1pPr>
          </a:lstStyle>
          <a:p>
            <a:r>
              <a:rPr lang="en-US"/>
              <a:t>Click to edit Master title style</a:t>
            </a:r>
            <a:endParaRPr lang="en-GB" dirty="0"/>
          </a:p>
        </p:txBody>
      </p:sp>
      <p:sp>
        <p:nvSpPr>
          <p:cNvPr id="11" name="Date Placeholder 3">
            <a:extLst>
              <a:ext uri="{FF2B5EF4-FFF2-40B4-BE49-F238E27FC236}">
                <a16:creationId xmlns:a16="http://schemas.microsoft.com/office/drawing/2014/main" id="{1D0EAB7C-A067-4E14-9993-05B3F8CCEFC4}"/>
              </a:ext>
            </a:extLst>
          </p:cNvPr>
          <p:cNvSpPr>
            <a:spLocks noGrp="1"/>
          </p:cNvSpPr>
          <p:nvPr>
            <p:ph type="dt" sz="half" idx="10"/>
          </p:nvPr>
        </p:nvSpPr>
        <p:spPr>
          <a:xfrm>
            <a:off x="514800" y="806400"/>
            <a:ext cx="2743200" cy="365125"/>
          </a:xfrm>
          <a:prstGeom prst="rect">
            <a:avLst/>
          </a:prstGeom>
        </p:spPr>
        <p:txBody>
          <a:bodyPr lIns="0" tIns="0" rIns="0" bIns="0"/>
          <a:lstStyle>
            <a:lvl1pPr>
              <a:defRPr sz="1866">
                <a:solidFill>
                  <a:schemeClr val="tx1"/>
                </a:solidFill>
              </a:defRPr>
            </a:lvl1pPr>
          </a:lstStyle>
          <a:p>
            <a:fld id="{AB946FCE-CD33-40F3-99C8-62083596779E}" type="datetime4">
              <a:rPr lang="en-GB" smtClean="0"/>
              <a:pPr/>
              <a:t>17 October 2022</a:t>
            </a:fld>
            <a:endParaRPr lang="en-GB" dirty="0"/>
          </a:p>
        </p:txBody>
      </p:sp>
      <p:pic>
        <p:nvPicPr>
          <p:cNvPr id="12" name="Picture 11">
            <a:extLst>
              <a:ext uri="{FF2B5EF4-FFF2-40B4-BE49-F238E27FC236}">
                <a16:creationId xmlns:a16="http://schemas.microsoft.com/office/drawing/2014/main" id="{A721C32D-85C3-4AF9-B8D5-F12789CCC84E}"/>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866000" y="392400"/>
            <a:ext cx="3466799" cy="902130"/>
          </a:xfrm>
          <a:prstGeom prst="rect">
            <a:avLst/>
          </a:prstGeom>
        </p:spPr>
      </p:pic>
    </p:spTree>
  </p:cSld>
  <p:clrMapOvr>
    <a:overrideClrMapping bg1="dk1" tx1="lt1" bg2="dk2" tx2="lt2" accent1="accent1" accent2="accent2" accent3="accent3" accent4="accent4" accent5="accent5" accent6="accent6" hlink="hlink" folHlink="folHlink"/>
  </p:clrMapOvr>
  <p:hf sldNum="0" hdr="0" ftr="0"/>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itle yellow on black">
    <p:bg>
      <p:bgRef idx="1001">
        <a:schemeClr val="bg1"/>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2F77D4D-E681-40D2-88A8-3771083787E0}"/>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031200" y="1166400"/>
            <a:ext cx="6098400" cy="4658373"/>
          </a:xfrm>
          <a:prstGeom prst="rect">
            <a:avLst/>
          </a:prstGeom>
        </p:spPr>
      </p:pic>
      <p:sp>
        <p:nvSpPr>
          <p:cNvPr id="9" name="Title 1">
            <a:extLst>
              <a:ext uri="{FF2B5EF4-FFF2-40B4-BE49-F238E27FC236}">
                <a16:creationId xmlns:a16="http://schemas.microsoft.com/office/drawing/2014/main" id="{1E61A368-DB83-47C7-AA38-434AB4A82A88}"/>
              </a:ext>
            </a:extLst>
          </p:cNvPr>
          <p:cNvSpPr>
            <a:spLocks noGrp="1"/>
          </p:cNvSpPr>
          <p:nvPr>
            <p:ph type="title"/>
          </p:nvPr>
        </p:nvSpPr>
        <p:spPr>
          <a:xfrm>
            <a:off x="514800" y="2602800"/>
            <a:ext cx="11228400" cy="1519200"/>
          </a:xfrm>
          <a:prstGeom prst="rect">
            <a:avLst/>
          </a:prstGeom>
        </p:spPr>
        <p:txBody>
          <a:bodyPr anchor="ctr" anchorCtr="0"/>
          <a:lstStyle>
            <a:lvl1pPr algn="ctr">
              <a:lnSpc>
                <a:spcPct val="100000"/>
              </a:lnSpc>
              <a:defRPr sz="14950">
                <a:solidFill>
                  <a:schemeClr val="tx1"/>
                </a:solidFill>
              </a:defRPr>
            </a:lvl1pPr>
          </a:lstStyle>
          <a:p>
            <a:r>
              <a:rPr lang="en-US"/>
              <a:t>Click to edit Master title style</a:t>
            </a:r>
            <a:endParaRPr lang="en-GB" dirty="0"/>
          </a:p>
        </p:txBody>
      </p:sp>
      <p:sp>
        <p:nvSpPr>
          <p:cNvPr id="11" name="Date Placeholder 3">
            <a:extLst>
              <a:ext uri="{FF2B5EF4-FFF2-40B4-BE49-F238E27FC236}">
                <a16:creationId xmlns:a16="http://schemas.microsoft.com/office/drawing/2014/main" id="{1D0EAB7C-A067-4E14-9993-05B3F8CCEFC4}"/>
              </a:ext>
            </a:extLst>
          </p:cNvPr>
          <p:cNvSpPr>
            <a:spLocks noGrp="1"/>
          </p:cNvSpPr>
          <p:nvPr>
            <p:ph type="dt" sz="half" idx="10"/>
          </p:nvPr>
        </p:nvSpPr>
        <p:spPr>
          <a:xfrm>
            <a:off x="514800" y="806400"/>
            <a:ext cx="2743200" cy="365125"/>
          </a:xfrm>
          <a:prstGeom prst="rect">
            <a:avLst/>
          </a:prstGeom>
        </p:spPr>
        <p:txBody>
          <a:bodyPr lIns="0" tIns="0" rIns="0" bIns="0"/>
          <a:lstStyle>
            <a:lvl1pPr>
              <a:defRPr sz="1866">
                <a:solidFill>
                  <a:schemeClr val="tx1"/>
                </a:solidFill>
              </a:defRPr>
            </a:lvl1pPr>
          </a:lstStyle>
          <a:p>
            <a:fld id="{AB946FCE-CD33-40F3-99C8-62083596779E}" type="datetime4">
              <a:rPr lang="en-GB" smtClean="0"/>
              <a:pPr/>
              <a:t>17 October 2022</a:t>
            </a:fld>
            <a:endParaRPr lang="en-GB" dirty="0"/>
          </a:p>
        </p:txBody>
      </p:sp>
      <p:pic>
        <p:nvPicPr>
          <p:cNvPr id="12" name="Picture 11">
            <a:extLst>
              <a:ext uri="{FF2B5EF4-FFF2-40B4-BE49-F238E27FC236}">
                <a16:creationId xmlns:a16="http://schemas.microsoft.com/office/drawing/2014/main" id="{A721C32D-85C3-4AF9-B8D5-F12789CCC84E}"/>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866000" y="392400"/>
            <a:ext cx="3466799" cy="902130"/>
          </a:xfrm>
          <a:prstGeom prst="rect">
            <a:avLst/>
          </a:prstGeom>
        </p:spPr>
      </p:pic>
    </p:spTree>
    <p:extLst>
      <p:ext uri="{BB962C8B-B14F-4D97-AF65-F5344CB8AC3E}">
        <p14:creationId xmlns:p14="http://schemas.microsoft.com/office/powerpoint/2010/main" val="2851259873"/>
      </p:ext>
    </p:extLst>
  </p:cSld>
  <p:clrMapOvr>
    <a:overrideClrMapping bg1="dk1" tx1="lt1" bg2="dk2" tx2="lt2" accent1="accent1" accent2="accent2" accent3="accent3" accent4="accent4" accent5="accent5" accent6="accent6" hlink="hlink" folHlink="folHlink"/>
  </p:clrMapOvr>
  <p:hf sldNum="0" hdr="0" ftr="0"/>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1 column - teal chevron">
    <p:spTree>
      <p:nvGrpSpPr>
        <p:cNvPr id="1" name=""/>
        <p:cNvGrpSpPr/>
        <p:nvPr/>
      </p:nvGrpSpPr>
      <p:grpSpPr>
        <a:xfrm>
          <a:off x="0" y="0"/>
          <a:ext cx="0" cy="0"/>
          <a:chOff x="0" y="0"/>
          <a:chExt cx="0" cy="0"/>
        </a:xfrm>
      </p:grpSpPr>
      <p:pic>
        <p:nvPicPr>
          <p:cNvPr id="16" name="Picture 15"/>
          <p:cNvPicPr>
            <a:picLocks noChangeAspect="1"/>
          </p:cNvPicPr>
          <p:nvPr userDrawn="1"/>
        </p:nvPicPr>
        <p:blipFill>
          <a:blip r:embed="rId2">
            <a:alphaModFix amt="20000"/>
          </a:blip>
          <a:stretch>
            <a:fillRect/>
          </a:stretch>
        </p:blipFill>
        <p:spPr>
          <a:xfrm>
            <a:off x="3060500" y="1168999"/>
            <a:ext cx="6065892" cy="4661159"/>
          </a:xfrm>
          <a:prstGeom prst="rect">
            <a:avLst/>
          </a:prstGeom>
        </p:spPr>
      </p:pic>
      <p:pic>
        <p:nvPicPr>
          <p:cNvPr id="12" name="Picture 11">
            <a:extLst>
              <a:ext uri="{FF2B5EF4-FFF2-40B4-BE49-F238E27FC236}">
                <a16:creationId xmlns:a16="http://schemas.microsoft.com/office/drawing/2014/main" id="{A1137DBE-3DCB-461E-8748-28DDBCC2B318}"/>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0" y="0"/>
            <a:ext cx="12192000" cy="6336792"/>
          </a:xfrm>
          <a:prstGeom prst="rect">
            <a:avLst/>
          </a:prstGeom>
        </p:spPr>
      </p:pic>
      <p:sp>
        <p:nvSpPr>
          <p:cNvPr id="8" name="Rectangle 7">
            <a:extLst>
              <a:ext uri="{FF2B5EF4-FFF2-40B4-BE49-F238E27FC236}">
                <a16:creationId xmlns:a16="http://schemas.microsoft.com/office/drawing/2014/main" id="{C9371DAE-A209-4F99-8998-011EBCC6FC9F}"/>
              </a:ext>
            </a:extLst>
          </p:cNvPr>
          <p:cNvSpPr/>
          <p:nvPr userDrawn="1"/>
        </p:nvSpPr>
        <p:spPr>
          <a:xfrm>
            <a:off x="0" y="6348923"/>
            <a:ext cx="12192000" cy="522000"/>
          </a:xfrm>
          <a:prstGeom prst="rect">
            <a:avLst/>
          </a:prstGeom>
          <a:solidFill>
            <a:srgbClr val="3637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en-GB"/>
          </a:p>
        </p:txBody>
      </p:sp>
      <p:pic>
        <p:nvPicPr>
          <p:cNvPr id="9" name="Picture 8">
            <a:extLst>
              <a:ext uri="{FF2B5EF4-FFF2-40B4-BE49-F238E27FC236}">
                <a16:creationId xmlns:a16="http://schemas.microsoft.com/office/drawing/2014/main" id="{D3559C2F-91B3-4E84-B4E9-A061D33D4EE1}"/>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522" y="6346825"/>
            <a:ext cx="12192000" cy="521208"/>
          </a:xfrm>
          <a:prstGeom prst="rect">
            <a:avLst/>
          </a:prstGeom>
        </p:spPr>
      </p:pic>
      <p:sp>
        <p:nvSpPr>
          <p:cNvPr id="11" name="Slide Number Placeholder 5">
            <a:extLst>
              <a:ext uri="{FF2B5EF4-FFF2-40B4-BE49-F238E27FC236}">
                <a16:creationId xmlns:a16="http://schemas.microsoft.com/office/drawing/2014/main" id="{8F84C52A-A232-44B0-91E1-6C35437E881A}"/>
              </a:ext>
            </a:extLst>
          </p:cNvPr>
          <p:cNvSpPr txBox="1">
            <a:spLocks/>
          </p:cNvSpPr>
          <p:nvPr userDrawn="1"/>
        </p:nvSpPr>
        <p:spPr>
          <a:xfrm>
            <a:off x="11174400" y="6348923"/>
            <a:ext cx="500400" cy="501650"/>
          </a:xfrm>
          <a:prstGeom prst="rect">
            <a:avLst/>
          </a:prstGeom>
        </p:spPr>
        <p:txBody>
          <a:bodyPr vert="horz" lIns="0" tIns="0" rIns="0" bIns="0" rtlCol="0" anchor="ctr">
            <a:normAutofit/>
          </a:bodyPr>
          <a:lstStyle>
            <a:defPPr>
              <a:defRPr lang="en-US"/>
            </a:defPPr>
            <a:lvl1pPr marL="0" algn="r" defTabSz="914400" rtl="0" eaLnBrk="1" latinLnBrk="0" hangingPunct="1">
              <a:lnSpc>
                <a:spcPts val="1900"/>
              </a:lnSpc>
              <a:defRPr sz="9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3865ED3-5985-4D19-8FFA-E2B1DCF4EC52}" type="slidenum">
              <a:rPr lang="en-GB" smtClean="0"/>
              <a:pPr/>
              <a:t>‹#›</a:t>
            </a:fld>
            <a:endParaRPr lang="en-GB"/>
          </a:p>
        </p:txBody>
      </p:sp>
      <p:pic>
        <p:nvPicPr>
          <p:cNvPr id="14" name="Picture 13">
            <a:extLst>
              <a:ext uri="{FF2B5EF4-FFF2-40B4-BE49-F238E27FC236}">
                <a16:creationId xmlns:a16="http://schemas.microsoft.com/office/drawing/2014/main" id="{1AA6D8F6-1179-4A3E-B426-3B2F125F163E}"/>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517200" y="6423209"/>
            <a:ext cx="1472965" cy="383295"/>
          </a:xfrm>
          <a:prstGeom prst="rect">
            <a:avLst/>
          </a:prstGeom>
        </p:spPr>
      </p:pic>
      <p:sp>
        <p:nvSpPr>
          <p:cNvPr id="18" name="Text Placeholder 14">
            <a:extLst>
              <a:ext uri="{FF2B5EF4-FFF2-40B4-BE49-F238E27FC236}">
                <a16:creationId xmlns:a16="http://schemas.microsoft.com/office/drawing/2014/main" id="{F810EB91-327E-4BC3-93A7-D326DD9D2310}"/>
              </a:ext>
            </a:extLst>
          </p:cNvPr>
          <p:cNvSpPr>
            <a:spLocks noGrp="1"/>
          </p:cNvSpPr>
          <p:nvPr>
            <p:ph type="body" sz="quarter" idx="14"/>
          </p:nvPr>
        </p:nvSpPr>
        <p:spPr>
          <a:xfrm>
            <a:off x="522287" y="1562399"/>
            <a:ext cx="10652114" cy="4368843"/>
          </a:xfrm>
        </p:spPr>
        <p:txBody>
          <a:bodyPr vert="horz" lIns="0" tIns="331200" rIns="0" bIns="0" rtlCol="0">
            <a:normAutofit/>
          </a:bodyPr>
          <a:lstStyle>
            <a:lvl1pPr marL="0" indent="0">
              <a:lnSpc>
                <a:spcPct val="100000"/>
              </a:lnSpc>
              <a:buNone/>
              <a:defRPr lang="en-US" dirty="0" smtClean="0">
                <a:solidFill>
                  <a:schemeClr val="tx2"/>
                </a:solidFill>
                <a:latin typeface="+mn-lt"/>
              </a:defRPr>
            </a:lvl1pPr>
            <a:lvl2pPr marL="432000" indent="-288000">
              <a:lnSpc>
                <a:spcPct val="100000"/>
              </a:lnSpc>
              <a:buClr>
                <a:schemeClr val="accent1"/>
              </a:buClr>
              <a:buSzPct val="90000"/>
              <a:buFont typeface="Wingdings" panose="05000000000000000000" pitchFamily="2" charset="2"/>
              <a:buChar char="n"/>
              <a:defRPr lang="en-US" dirty="0" smtClean="0">
                <a:solidFill>
                  <a:schemeClr val="tx2"/>
                </a:solidFill>
                <a:latin typeface="+mn-lt"/>
              </a:defRPr>
            </a:lvl2pPr>
            <a:lvl3pPr marL="576000" indent="-216000">
              <a:lnSpc>
                <a:spcPct val="100000"/>
              </a:lnSpc>
              <a:buClr>
                <a:schemeClr val="accent1"/>
              </a:buClr>
              <a:buFont typeface="Wingdings" panose="05000000000000000000" pitchFamily="2" charset="2"/>
              <a:buChar char="§"/>
              <a:defRPr sz="2300">
                <a:solidFill>
                  <a:schemeClr val="tx2"/>
                </a:solidFill>
              </a:defRPr>
            </a:lvl3pPr>
            <a:lvl4pPr marL="720000" indent="-216000">
              <a:lnSpc>
                <a:spcPct val="100000"/>
              </a:lnSpc>
              <a:buFont typeface="Arial" panose="020B0604020202020204" pitchFamily="34" charset="0"/>
              <a:buChar char="▪"/>
              <a:defRPr sz="2200" u="none" baseline="0">
                <a:solidFill>
                  <a:schemeClr val="tx2"/>
                </a:solidFill>
              </a:defRPr>
            </a:lvl4pPr>
            <a:lvl5pPr marL="864000" indent="-216000">
              <a:lnSpc>
                <a:spcPct val="100000"/>
              </a:lnSpc>
              <a:buClrTx/>
              <a:buSzPct val="80000"/>
              <a:buFont typeface="Arial" panose="020B0604020202020204" pitchFamily="34" charset="0"/>
              <a:buChar char="▫"/>
              <a:defRPr lang="en-US" sz="2100" kern="1200" dirty="0">
                <a:solidFill>
                  <a:schemeClr val="tx2"/>
                </a:solidFill>
                <a:latin typeface="+mn-lt"/>
                <a:ea typeface="+mn-ea"/>
                <a:cs typeface="+mn-cs"/>
              </a:defRPr>
            </a:lvl5pPr>
            <a:lvl6pPr>
              <a:lnSpc>
                <a:spcPct val="100000"/>
              </a:lnSpc>
              <a:buClr>
                <a:schemeClr val="tx2"/>
              </a:buClr>
              <a:buSzPct val="90000"/>
              <a:defRPr lang="en-US" sz="2400" kern="1200" dirty="0">
                <a:solidFill>
                  <a:schemeClr val="tx2"/>
                </a:solidFill>
                <a:latin typeface="+mn-lt"/>
                <a:ea typeface="+mn-ea"/>
                <a:cs typeface="+mn-cs"/>
              </a:defRPr>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3" name="Picture 2"/>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1174400" y="80398"/>
            <a:ext cx="762002" cy="762002"/>
          </a:xfrm>
          <a:prstGeom prst="rect">
            <a:avLst/>
          </a:prstGeom>
        </p:spPr>
      </p:pic>
      <p:sp>
        <p:nvSpPr>
          <p:cNvPr id="15" name="Title 1">
            <a:extLst>
              <a:ext uri="{FF2B5EF4-FFF2-40B4-BE49-F238E27FC236}">
                <a16:creationId xmlns:a16="http://schemas.microsoft.com/office/drawing/2014/main" id="{001849FF-D1BD-4B43-80E5-706DB49E99E8}"/>
              </a:ext>
            </a:extLst>
          </p:cNvPr>
          <p:cNvSpPr>
            <a:spLocks noGrp="1"/>
          </p:cNvSpPr>
          <p:nvPr>
            <p:ph type="title"/>
          </p:nvPr>
        </p:nvSpPr>
        <p:spPr>
          <a:xfrm>
            <a:off x="522000" y="842400"/>
            <a:ext cx="5479200" cy="720000"/>
          </a:xfrm>
          <a:prstGeom prst="rect">
            <a:avLst/>
          </a:prstGeom>
        </p:spPr>
        <p:txBody>
          <a:bodyPr vert="horz" lIns="0" tIns="0" rIns="0" bIns="0" rtlCol="0" anchor="t" anchorCtr="0">
            <a:normAutofit/>
          </a:bodyPr>
          <a:lstStyle>
            <a:lvl1pPr>
              <a:defRPr lang="en-GB">
                <a:solidFill>
                  <a:schemeClr val="accent1"/>
                </a:solidFill>
              </a:defRPr>
            </a:lvl1pPr>
          </a:lstStyle>
          <a:p>
            <a:pPr lvl="0">
              <a:lnSpc>
                <a:spcPts val="3250"/>
              </a:lnSpc>
            </a:pPr>
            <a:r>
              <a:rPr lang="en-US"/>
              <a:t>Click to edit Master title style</a:t>
            </a:r>
            <a:endParaRPr lang="en-GB" dirty="0"/>
          </a:p>
        </p:txBody>
      </p:sp>
    </p:spTree>
    <p:extLst>
      <p:ext uri="{BB962C8B-B14F-4D97-AF65-F5344CB8AC3E}">
        <p14:creationId xmlns:p14="http://schemas.microsoft.com/office/powerpoint/2010/main" val="2371119432"/>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7467F51-63F9-424B-86F7-4550E020CBFA}"/>
              </a:ext>
            </a:extLst>
          </p:cNvPr>
          <p:cNvSpPr/>
          <p:nvPr userDrawn="1"/>
        </p:nvSpPr>
        <p:spPr>
          <a:xfrm>
            <a:off x="0" y="6356350"/>
            <a:ext cx="12192000" cy="522000"/>
          </a:xfrm>
          <a:prstGeom prst="rect">
            <a:avLst/>
          </a:prstGeom>
          <a:solidFill>
            <a:srgbClr val="3637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Picture 7">
            <a:extLst>
              <a:ext uri="{FF2B5EF4-FFF2-40B4-BE49-F238E27FC236}">
                <a16:creationId xmlns:a16="http://schemas.microsoft.com/office/drawing/2014/main" id="{7E49949C-032B-4962-BA88-8221C63BD126}"/>
              </a:ext>
            </a:extLst>
          </p:cNvPr>
          <p:cNvPicPr>
            <a:picLocks noChangeAspect="1"/>
          </p:cNvPicPr>
          <p:nvPr userDrawn="1"/>
        </p:nvPicPr>
        <p:blipFill>
          <a:blip r:embed="rId37" cstate="print">
            <a:extLst>
              <a:ext uri="{28A0092B-C50C-407E-A947-70E740481C1C}">
                <a14:useLocalDpi xmlns:a14="http://schemas.microsoft.com/office/drawing/2010/main"/>
              </a:ext>
            </a:extLst>
          </a:blip>
          <a:stretch>
            <a:fillRect/>
          </a:stretch>
        </p:blipFill>
        <p:spPr>
          <a:xfrm>
            <a:off x="522" y="6354252"/>
            <a:ext cx="12192000" cy="521208"/>
          </a:xfrm>
          <a:prstGeom prst="rect">
            <a:avLst/>
          </a:prstGeom>
        </p:spPr>
      </p:pic>
      <p:sp>
        <p:nvSpPr>
          <p:cNvPr id="2" name="Title Placeholder 1">
            <a:extLst>
              <a:ext uri="{FF2B5EF4-FFF2-40B4-BE49-F238E27FC236}">
                <a16:creationId xmlns:a16="http://schemas.microsoft.com/office/drawing/2014/main" id="{1335CBDB-6176-4738-A036-C5134459BA53}"/>
              </a:ext>
            </a:extLst>
          </p:cNvPr>
          <p:cNvSpPr>
            <a:spLocks noGrp="1"/>
          </p:cNvSpPr>
          <p:nvPr>
            <p:ph type="title"/>
          </p:nvPr>
        </p:nvSpPr>
        <p:spPr>
          <a:xfrm>
            <a:off x="522000" y="842399"/>
            <a:ext cx="6312352" cy="720000"/>
          </a:xfrm>
          <a:prstGeom prst="rect">
            <a:avLst/>
          </a:prstGeom>
        </p:spPr>
        <p:txBody>
          <a:bodyPr vert="horz" lIns="0" tIns="0" rIns="0" bIns="0" rtlCol="0" anchor="t" anchorCtr="0">
            <a:noAutofit/>
          </a:bodyPr>
          <a:lstStyle/>
          <a:p>
            <a:r>
              <a:rPr lang="en-US"/>
              <a:t>Click to edit Master title style</a:t>
            </a:r>
            <a:endParaRPr lang="en-GB" dirty="0"/>
          </a:p>
        </p:txBody>
      </p:sp>
      <p:sp>
        <p:nvSpPr>
          <p:cNvPr id="3" name="Text Placeholder 2">
            <a:extLst>
              <a:ext uri="{FF2B5EF4-FFF2-40B4-BE49-F238E27FC236}">
                <a16:creationId xmlns:a16="http://schemas.microsoft.com/office/drawing/2014/main" id="{EA9AE029-C9A2-44B5-A06D-810747293FEB}"/>
              </a:ext>
            </a:extLst>
          </p:cNvPr>
          <p:cNvSpPr>
            <a:spLocks noGrp="1"/>
          </p:cNvSpPr>
          <p:nvPr>
            <p:ph type="body" idx="1"/>
          </p:nvPr>
        </p:nvSpPr>
        <p:spPr>
          <a:xfrm>
            <a:off x="522000" y="2854800"/>
            <a:ext cx="5479200" cy="3178800"/>
          </a:xfrm>
          <a:prstGeom prst="rect">
            <a:avLst/>
          </a:prstGeom>
        </p:spPr>
        <p:txBody>
          <a:bodyPr vert="horz" lIns="0" tIns="331200" rIns="0" bIns="0" rtlCol="0">
            <a:normAutofit/>
          </a:bodyPr>
          <a:lstStyle/>
          <a:p>
            <a:pPr lvl="0"/>
            <a:r>
              <a:rPr lang="en-US" dirty="0"/>
              <a:t>Edit Master text styles</a:t>
            </a:r>
          </a:p>
          <a:p>
            <a:pPr lvl="4"/>
            <a:r>
              <a:rPr lang="en-US" dirty="0"/>
              <a:t>Second level</a:t>
            </a:r>
          </a:p>
          <a:p>
            <a:pPr lvl="5"/>
            <a:r>
              <a:rPr lang="en-US" dirty="0"/>
              <a:t>Third level</a:t>
            </a:r>
          </a:p>
          <a:p>
            <a:pPr lvl="6"/>
            <a:r>
              <a:rPr lang="en-US" dirty="0"/>
              <a:t>Fourth level</a:t>
            </a:r>
          </a:p>
          <a:p>
            <a:pPr lvl="7"/>
            <a:r>
              <a:rPr lang="en-US" dirty="0"/>
              <a:t>Fifth level</a:t>
            </a:r>
          </a:p>
          <a:p>
            <a:pPr lvl="6"/>
            <a:endParaRPr lang="en-US" dirty="0"/>
          </a:p>
        </p:txBody>
      </p:sp>
      <p:sp>
        <p:nvSpPr>
          <p:cNvPr id="6" name="Slide Number Placeholder 5">
            <a:extLst>
              <a:ext uri="{FF2B5EF4-FFF2-40B4-BE49-F238E27FC236}">
                <a16:creationId xmlns:a16="http://schemas.microsoft.com/office/drawing/2014/main" id="{0ABE8D43-A09F-4BD7-9F21-D97AA8CFC7C6}"/>
              </a:ext>
            </a:extLst>
          </p:cNvPr>
          <p:cNvSpPr>
            <a:spLocks noGrp="1"/>
          </p:cNvSpPr>
          <p:nvPr>
            <p:ph type="sldNum" sz="quarter" idx="4"/>
          </p:nvPr>
        </p:nvSpPr>
        <p:spPr>
          <a:xfrm>
            <a:off x="11174400" y="6364031"/>
            <a:ext cx="500400" cy="501650"/>
          </a:xfrm>
          <a:prstGeom prst="rect">
            <a:avLst/>
          </a:prstGeom>
        </p:spPr>
        <p:txBody>
          <a:bodyPr vert="horz" lIns="0" tIns="0" rIns="0" bIns="0" rtlCol="0" anchor="ctr">
            <a:noAutofit/>
          </a:bodyPr>
          <a:lstStyle>
            <a:lvl1pPr algn="r">
              <a:lnSpc>
                <a:spcPts val="1900"/>
              </a:lnSpc>
              <a:defRPr sz="900">
                <a:solidFill>
                  <a:schemeClr val="bg1"/>
                </a:solidFill>
              </a:defRPr>
            </a:lvl1pPr>
          </a:lstStyle>
          <a:p>
            <a:fld id="{E3865ED3-5985-4D19-8FFA-E2B1DCF4EC52}" type="slidenum">
              <a:rPr lang="en-GB" smtClean="0"/>
              <a:pPr/>
              <a:t>‹#›</a:t>
            </a:fld>
            <a:endParaRPr lang="en-GB"/>
          </a:p>
        </p:txBody>
      </p:sp>
      <p:pic>
        <p:nvPicPr>
          <p:cNvPr id="10" name="Picture 9">
            <a:extLst>
              <a:ext uri="{FF2B5EF4-FFF2-40B4-BE49-F238E27FC236}">
                <a16:creationId xmlns:a16="http://schemas.microsoft.com/office/drawing/2014/main" id="{F39F61ED-D5C0-49FE-9DE8-4A354910D4A5}"/>
              </a:ext>
            </a:extLst>
          </p:cNvPr>
          <p:cNvPicPr>
            <a:picLocks noChangeAspect="1"/>
          </p:cNvPicPr>
          <p:nvPr userDrawn="1"/>
        </p:nvPicPr>
        <p:blipFill>
          <a:blip r:embed="rId38" cstate="print">
            <a:extLst>
              <a:ext uri="{28A0092B-C50C-407E-A947-70E740481C1C}">
                <a14:useLocalDpi xmlns:a14="http://schemas.microsoft.com/office/drawing/2010/main" val="0"/>
              </a:ext>
            </a:extLst>
          </a:blip>
          <a:stretch>
            <a:fillRect/>
          </a:stretch>
        </p:blipFill>
        <p:spPr>
          <a:xfrm>
            <a:off x="517200" y="6423209"/>
            <a:ext cx="1472965" cy="383295"/>
          </a:xfrm>
          <a:prstGeom prst="rect">
            <a:avLst/>
          </a:prstGeom>
        </p:spPr>
      </p:pic>
    </p:spTree>
    <p:extLst>
      <p:ext uri="{BB962C8B-B14F-4D97-AF65-F5344CB8AC3E}">
        <p14:creationId xmlns:p14="http://schemas.microsoft.com/office/powerpoint/2010/main" val="4232719018"/>
      </p:ext>
    </p:extLst>
  </p:cSld>
  <p:clrMap bg1="lt1" tx1="dk1" bg2="lt2" tx2="dk2" accent1="accent1" accent2="accent2" accent3="accent3" accent4="accent4" accent5="accent5" accent6="accent6" hlink="hlink" folHlink="folHlink"/>
  <p:sldLayoutIdLst>
    <p:sldLayoutId id="2147483669" r:id="rId1"/>
    <p:sldLayoutId id="2147483680" r:id="rId2"/>
    <p:sldLayoutId id="2147483691" r:id="rId3"/>
    <p:sldLayoutId id="2147483696" r:id="rId4"/>
    <p:sldLayoutId id="2147483670" r:id="rId5"/>
    <p:sldLayoutId id="2147483679" r:id="rId6"/>
    <p:sldLayoutId id="2147483689" r:id="rId7"/>
    <p:sldLayoutId id="2147483700" r:id="rId8"/>
    <p:sldLayoutId id="2147483658" r:id="rId9"/>
    <p:sldLayoutId id="2147483681" r:id="rId10"/>
    <p:sldLayoutId id="2147483707" r:id="rId11"/>
    <p:sldLayoutId id="2147483701" r:id="rId12"/>
    <p:sldLayoutId id="2147483655" r:id="rId13"/>
    <p:sldLayoutId id="2147483677" r:id="rId14"/>
    <p:sldLayoutId id="2147483692" r:id="rId15"/>
    <p:sldLayoutId id="2147483703" r:id="rId16"/>
    <p:sldLayoutId id="2147483676" r:id="rId17"/>
    <p:sldLayoutId id="2147483661" r:id="rId18"/>
    <p:sldLayoutId id="2147483687" r:id="rId19"/>
    <p:sldLayoutId id="2147483688" r:id="rId20"/>
    <p:sldLayoutId id="2147483702" r:id="rId21"/>
    <p:sldLayoutId id="2147483708" r:id="rId22"/>
    <p:sldLayoutId id="2147483666" r:id="rId23"/>
    <p:sldLayoutId id="2147483686" r:id="rId24"/>
    <p:sldLayoutId id="2147483695" r:id="rId25"/>
    <p:sldLayoutId id="2147483704" r:id="rId26"/>
    <p:sldLayoutId id="2147483653" r:id="rId27"/>
    <p:sldLayoutId id="2147483684" r:id="rId28"/>
    <p:sldLayoutId id="2147483693" r:id="rId29"/>
    <p:sldLayoutId id="2147483705" r:id="rId30"/>
    <p:sldLayoutId id="2147483663" r:id="rId31"/>
    <p:sldLayoutId id="2147483685" r:id="rId32"/>
    <p:sldLayoutId id="2147483694" r:id="rId33"/>
    <p:sldLayoutId id="2147483706" r:id="rId34"/>
    <p:sldLayoutId id="2147483709" r:id="rId35"/>
  </p:sldLayoutIdLst>
  <p:txStyles>
    <p:titleStyle>
      <a:lvl1pPr algn="l" defTabSz="914400" rtl="0" eaLnBrk="1" latinLnBrk="0" hangingPunct="1">
        <a:lnSpc>
          <a:spcPts val="3250"/>
        </a:lnSpc>
        <a:spcBef>
          <a:spcPct val="0"/>
        </a:spcBef>
        <a:buNone/>
        <a:defRPr sz="3450" b="1" kern="1200">
          <a:solidFill>
            <a:schemeClr val="tx1"/>
          </a:solidFill>
          <a:latin typeface="+mj-lt"/>
          <a:ea typeface="+mj-ea"/>
          <a:cs typeface="+mj-cs"/>
        </a:defRPr>
      </a:lvl1pPr>
    </p:titleStyle>
    <p:bodyStyle>
      <a:lvl1pPr marL="0" indent="0" algn="l" defTabSz="914400" rtl="0" eaLnBrk="1" latinLnBrk="0" hangingPunct="1">
        <a:lnSpc>
          <a:spcPct val="100000"/>
        </a:lnSpc>
        <a:spcBef>
          <a:spcPts val="0"/>
        </a:spcBef>
        <a:spcAft>
          <a:spcPts val="371"/>
        </a:spcAft>
        <a:buFontTx/>
        <a:buNone/>
        <a:defRPr sz="2400" u="none" kern="1200">
          <a:solidFill>
            <a:schemeClr val="tx1"/>
          </a:solidFill>
          <a:latin typeface="+mj-lt"/>
          <a:ea typeface="+mn-ea"/>
          <a:cs typeface="+mn-cs"/>
        </a:defRPr>
      </a:lvl1pPr>
      <a:lvl2pPr marL="0" indent="-216000" algn="l" defTabSz="914400" rtl="0" eaLnBrk="1" latinLnBrk="0" hangingPunct="1">
        <a:lnSpc>
          <a:spcPct val="100000"/>
        </a:lnSpc>
        <a:spcBef>
          <a:spcPts val="0"/>
        </a:spcBef>
        <a:spcAft>
          <a:spcPts val="371"/>
        </a:spcAft>
        <a:buFont typeface="Arial" panose="020B0604020202020204" pitchFamily="34" charset="0"/>
        <a:buNone/>
        <a:defRPr sz="2400" b="0" i="0" u="none" kern="1200">
          <a:solidFill>
            <a:schemeClr val="tx1"/>
          </a:solidFill>
          <a:latin typeface="+mn-lt"/>
          <a:ea typeface="+mn-ea"/>
          <a:cs typeface="+mn-cs"/>
        </a:defRPr>
      </a:lvl2pPr>
      <a:lvl3pPr marL="0" indent="0" algn="l" defTabSz="914400" rtl="0" eaLnBrk="1" latinLnBrk="0" hangingPunct="1">
        <a:lnSpc>
          <a:spcPct val="100000"/>
        </a:lnSpc>
        <a:spcBef>
          <a:spcPts val="0"/>
        </a:spcBef>
        <a:spcAft>
          <a:spcPts val="371"/>
        </a:spcAft>
        <a:buSzPct val="90000"/>
        <a:buFont typeface="Wingdings" panose="05000000000000000000" pitchFamily="2" charset="2"/>
        <a:buNone/>
        <a:defRPr sz="2400" b="0" u="none" kern="1200">
          <a:solidFill>
            <a:schemeClr val="tx1"/>
          </a:solidFill>
          <a:latin typeface="+mn-lt"/>
          <a:ea typeface="+mn-ea"/>
          <a:cs typeface="+mn-cs"/>
        </a:defRPr>
      </a:lvl3pPr>
      <a:lvl4pPr marL="0" indent="0" algn="l" defTabSz="914400" rtl="0" eaLnBrk="1" latinLnBrk="0" hangingPunct="1">
        <a:lnSpc>
          <a:spcPts val="2100"/>
        </a:lnSpc>
        <a:spcBef>
          <a:spcPts val="0"/>
        </a:spcBef>
        <a:spcAft>
          <a:spcPts val="371"/>
        </a:spcAft>
        <a:buSzPct val="90000"/>
        <a:buFont typeface="Wingdings" panose="05000000000000000000" pitchFamily="2" charset="2"/>
        <a:buNone/>
        <a:defRPr sz="1700" u="sng" kern="1200">
          <a:solidFill>
            <a:schemeClr val="tx1"/>
          </a:solidFill>
          <a:latin typeface="+mn-lt"/>
          <a:ea typeface="+mn-ea"/>
          <a:cs typeface="+mn-cs"/>
        </a:defRPr>
      </a:lvl4pPr>
      <a:lvl5pPr marL="432000" indent="-288000" algn="l" defTabSz="914400" rtl="0" eaLnBrk="1" latinLnBrk="0" hangingPunct="1">
        <a:lnSpc>
          <a:spcPct val="100000"/>
        </a:lnSpc>
        <a:spcBef>
          <a:spcPts val="0"/>
        </a:spcBef>
        <a:spcAft>
          <a:spcPts val="371"/>
        </a:spcAft>
        <a:buSzPct val="90000"/>
        <a:buFont typeface="Wingdings" panose="05000000000000000000" pitchFamily="2" charset="2"/>
        <a:buChar char="n"/>
        <a:tabLst/>
        <a:defRPr lang="en-US" sz="2400" kern="1200" dirty="0">
          <a:solidFill>
            <a:schemeClr val="tx1"/>
          </a:solidFill>
          <a:latin typeface="+mn-lt"/>
          <a:ea typeface="+mn-ea"/>
          <a:cs typeface="+mn-cs"/>
        </a:defRPr>
      </a:lvl5pPr>
      <a:lvl6pPr marL="576000" marR="0" indent="-216000" algn="l" defTabSz="914400" rtl="0" eaLnBrk="1" fontAlgn="auto" latinLnBrk="0" hangingPunct="1">
        <a:lnSpc>
          <a:spcPct val="100000"/>
        </a:lnSpc>
        <a:spcBef>
          <a:spcPts val="0"/>
        </a:spcBef>
        <a:spcAft>
          <a:spcPts val="371"/>
        </a:spcAft>
        <a:buClrTx/>
        <a:buSzPct val="90000"/>
        <a:buFont typeface="Wingdings" panose="05000000000000000000" pitchFamily="2" charset="2"/>
        <a:buChar char="§"/>
        <a:tabLst/>
        <a:defRPr lang="en-US" sz="2300" kern="1200" dirty="0">
          <a:solidFill>
            <a:schemeClr val="tx1"/>
          </a:solidFill>
          <a:latin typeface="+mn-lt"/>
          <a:ea typeface="+mn-ea"/>
          <a:cs typeface="+mn-cs"/>
        </a:defRPr>
      </a:lvl6pPr>
      <a:lvl7pPr marL="720000" indent="-216000" algn="l" defTabSz="914400" rtl="0" eaLnBrk="1" latinLnBrk="0" hangingPunct="1">
        <a:lnSpc>
          <a:spcPct val="100000"/>
        </a:lnSpc>
        <a:spcBef>
          <a:spcPts val="0"/>
        </a:spcBef>
        <a:spcAft>
          <a:spcPts val="371"/>
        </a:spcAft>
        <a:buSzPct val="80000"/>
        <a:buFont typeface="Arial" panose="020B0604020202020204" pitchFamily="34" charset="0"/>
        <a:buChar char="▪"/>
        <a:defRPr sz="2200" kern="1200">
          <a:solidFill>
            <a:schemeClr val="tx1"/>
          </a:solidFill>
          <a:latin typeface="+mn-lt"/>
          <a:ea typeface="+mn-ea"/>
          <a:cs typeface="+mn-cs"/>
        </a:defRPr>
      </a:lvl7pPr>
      <a:lvl8pPr marL="864000" indent="-216000" algn="l" defTabSz="914400" rtl="0" eaLnBrk="1" latinLnBrk="0" hangingPunct="1">
        <a:lnSpc>
          <a:spcPct val="100000"/>
        </a:lnSpc>
        <a:spcBef>
          <a:spcPts val="0"/>
        </a:spcBef>
        <a:spcAft>
          <a:spcPts val="371"/>
        </a:spcAft>
        <a:buFont typeface="Arial" panose="020B0604020202020204" pitchFamily="34" charset="0"/>
        <a:buChar char="▫"/>
        <a:defRPr sz="2100" kern="1200" baseline="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2" Type="http://schemas.openxmlformats.org/officeDocument/2006/relationships/image" Target="../media/image33.gif"/><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470EF6-90CE-4E6F-90B3-F04FF0A53CA3}"/>
              </a:ext>
            </a:extLst>
          </p:cNvPr>
          <p:cNvSpPr>
            <a:spLocks noGrp="1"/>
          </p:cNvSpPr>
          <p:nvPr>
            <p:ph type="title"/>
          </p:nvPr>
        </p:nvSpPr>
        <p:spPr>
          <a:xfrm>
            <a:off x="502608" y="2078736"/>
            <a:ext cx="11228400" cy="3511296"/>
          </a:xfrm>
        </p:spPr>
        <p:txBody>
          <a:bodyPr/>
          <a:lstStyle/>
          <a:p>
            <a:r>
              <a:rPr lang="en-GB" sz="3200" dirty="0"/>
              <a:t>CT4029</a:t>
            </a:r>
            <a:br>
              <a:rPr lang="en-GB" sz="3200" dirty="0"/>
            </a:br>
            <a:r>
              <a:rPr lang="en-GB" sz="3200" dirty="0"/>
              <a:t>Principles </a:t>
            </a:r>
            <a:r>
              <a:rPr lang="en-GB" sz="3200"/>
              <a:t>of Programming</a:t>
            </a:r>
            <a:br>
              <a:rPr lang="en-GB" sz="3200" dirty="0"/>
            </a:br>
            <a:br>
              <a:rPr lang="en-GB" sz="3200" dirty="0"/>
            </a:br>
            <a:r>
              <a:rPr lang="en-GB" sz="3200" dirty="0"/>
              <a:t>Day 1 – Session 2</a:t>
            </a:r>
            <a:br>
              <a:rPr lang="en-GB" sz="3200" dirty="0"/>
            </a:br>
            <a:r>
              <a:rPr lang="en-GB" sz="3200" dirty="0"/>
              <a:t>Control Structures : Loops, Switches, and Conditions</a:t>
            </a:r>
          </a:p>
        </p:txBody>
      </p:sp>
      <p:sp>
        <p:nvSpPr>
          <p:cNvPr id="3" name="Date Placeholder 2">
            <a:extLst>
              <a:ext uri="{FF2B5EF4-FFF2-40B4-BE49-F238E27FC236}">
                <a16:creationId xmlns:a16="http://schemas.microsoft.com/office/drawing/2014/main" id="{7F648E6E-0C24-4BC2-BEE9-94D9D04AFBC1}"/>
              </a:ext>
            </a:extLst>
          </p:cNvPr>
          <p:cNvSpPr>
            <a:spLocks noGrp="1"/>
          </p:cNvSpPr>
          <p:nvPr>
            <p:ph type="dt" sz="half" idx="10"/>
          </p:nvPr>
        </p:nvSpPr>
        <p:spPr/>
        <p:txBody>
          <a:bodyPr/>
          <a:lstStyle/>
          <a:p>
            <a:fld id="{AB946FCE-CD33-40F3-99C8-62083596779E}" type="datetime4">
              <a:rPr lang="en-GB" smtClean="0"/>
              <a:pPr/>
              <a:t>17 October 2022</a:t>
            </a:fld>
            <a:endParaRPr lang="en-GB" dirty="0"/>
          </a:p>
        </p:txBody>
      </p:sp>
    </p:spTree>
    <p:extLst>
      <p:ext uri="{BB962C8B-B14F-4D97-AF65-F5344CB8AC3E}">
        <p14:creationId xmlns:p14="http://schemas.microsoft.com/office/powerpoint/2010/main" val="16984729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8A815-1271-354E-AAA4-3886C22B9690}"/>
              </a:ext>
            </a:extLst>
          </p:cNvPr>
          <p:cNvSpPr>
            <a:spLocks noGrp="1"/>
          </p:cNvSpPr>
          <p:nvPr>
            <p:ph type="title"/>
          </p:nvPr>
        </p:nvSpPr>
        <p:spPr/>
        <p:txBody>
          <a:bodyPr/>
          <a:lstStyle/>
          <a:p>
            <a:r>
              <a:rPr lang="en-US" dirty="0"/>
              <a:t>Nested Loops</a:t>
            </a:r>
          </a:p>
        </p:txBody>
      </p:sp>
      <p:sp>
        <p:nvSpPr>
          <p:cNvPr id="3" name="Content Placeholder 2">
            <a:extLst>
              <a:ext uri="{FF2B5EF4-FFF2-40B4-BE49-F238E27FC236}">
                <a16:creationId xmlns:a16="http://schemas.microsoft.com/office/drawing/2014/main" id="{DFE999B5-7186-3743-89C3-C13172880B0F}"/>
              </a:ext>
            </a:extLst>
          </p:cNvPr>
          <p:cNvSpPr>
            <a:spLocks noGrp="1"/>
          </p:cNvSpPr>
          <p:nvPr>
            <p:ph type="body" sz="quarter" idx="14"/>
          </p:nvPr>
        </p:nvSpPr>
        <p:spPr/>
        <p:txBody>
          <a:bodyPr/>
          <a:lstStyle/>
          <a:p>
            <a:r>
              <a:rPr lang="en-US" dirty="0"/>
              <a:t>As the name suggest, nested loop is simply a loop inside another loop. </a:t>
            </a:r>
          </a:p>
          <a:p>
            <a:r>
              <a:rPr lang="en-US" dirty="0"/>
              <a:t>This means, having a loop (let's call it outer loop) that has inside its commands another loop (let's call it inner loop).</a:t>
            </a:r>
          </a:p>
        </p:txBody>
      </p:sp>
    </p:spTree>
    <p:extLst>
      <p:ext uri="{BB962C8B-B14F-4D97-AF65-F5344CB8AC3E}">
        <p14:creationId xmlns:p14="http://schemas.microsoft.com/office/powerpoint/2010/main" val="19270052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59075D-2AFC-424D-B4E1-D8852A8E4DD4}"/>
              </a:ext>
            </a:extLst>
          </p:cNvPr>
          <p:cNvSpPr>
            <a:spLocks noGrp="1"/>
          </p:cNvSpPr>
          <p:nvPr>
            <p:ph type="title"/>
          </p:nvPr>
        </p:nvSpPr>
        <p:spPr/>
        <p:txBody>
          <a:bodyPr/>
          <a:lstStyle/>
          <a:p>
            <a:r>
              <a:rPr lang="en-US" dirty="0"/>
              <a:t>Nested Loops – contd. </a:t>
            </a:r>
          </a:p>
        </p:txBody>
      </p:sp>
      <p:sp>
        <p:nvSpPr>
          <p:cNvPr id="3" name="Content Placeholder 2">
            <a:extLst>
              <a:ext uri="{FF2B5EF4-FFF2-40B4-BE49-F238E27FC236}">
                <a16:creationId xmlns:a16="http://schemas.microsoft.com/office/drawing/2014/main" id="{A8BD8E2B-77F8-6044-A989-071337D9320F}"/>
              </a:ext>
            </a:extLst>
          </p:cNvPr>
          <p:cNvSpPr>
            <a:spLocks noGrp="1"/>
          </p:cNvSpPr>
          <p:nvPr>
            <p:ph type="body" sz="quarter" idx="14"/>
          </p:nvPr>
        </p:nvSpPr>
        <p:spPr/>
        <p:txBody>
          <a:bodyPr>
            <a:normAutofit/>
          </a:bodyPr>
          <a:lstStyle/>
          <a:p>
            <a:r>
              <a:rPr lang="en-US" dirty="0"/>
              <a:t>The syntactical structure of a Nested for loop is: </a:t>
            </a:r>
          </a:p>
          <a:p>
            <a:endParaRPr lang="en-US" dirty="0"/>
          </a:p>
        </p:txBody>
      </p:sp>
      <p:pic>
        <p:nvPicPr>
          <p:cNvPr id="5" name="Picture 4">
            <a:extLst>
              <a:ext uri="{FF2B5EF4-FFF2-40B4-BE49-F238E27FC236}">
                <a16:creationId xmlns:a16="http://schemas.microsoft.com/office/drawing/2014/main" id="{06ABD597-2B09-C846-8680-CD7689700E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97055" y="3256181"/>
            <a:ext cx="9128760" cy="1478280"/>
          </a:xfrm>
          <a:prstGeom prst="rect">
            <a:avLst/>
          </a:prstGeom>
        </p:spPr>
      </p:pic>
    </p:spTree>
    <p:extLst>
      <p:ext uri="{BB962C8B-B14F-4D97-AF65-F5344CB8AC3E}">
        <p14:creationId xmlns:p14="http://schemas.microsoft.com/office/powerpoint/2010/main" val="36679104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1DD633-DE99-8E40-AB17-4F8340215738}"/>
              </a:ext>
            </a:extLst>
          </p:cNvPr>
          <p:cNvSpPr>
            <a:spLocks noGrp="1"/>
          </p:cNvSpPr>
          <p:nvPr>
            <p:ph type="title"/>
          </p:nvPr>
        </p:nvSpPr>
        <p:spPr/>
        <p:txBody>
          <a:bodyPr/>
          <a:lstStyle/>
          <a:p>
            <a:r>
              <a:rPr lang="en-US" dirty="0"/>
              <a:t>Nested Loops - Example</a:t>
            </a:r>
          </a:p>
        </p:txBody>
      </p:sp>
      <p:pic>
        <p:nvPicPr>
          <p:cNvPr id="5" name="Content Placeholder 4">
            <a:extLst>
              <a:ext uri="{FF2B5EF4-FFF2-40B4-BE49-F238E27FC236}">
                <a16:creationId xmlns:a16="http://schemas.microsoft.com/office/drawing/2014/main" id="{6828396C-CFDC-7F41-976A-9D9BBB39E64D}"/>
              </a:ext>
            </a:extLst>
          </p:cNvPr>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573024" y="1655382"/>
            <a:ext cx="7483475" cy="1492250"/>
          </a:xfrm>
        </p:spPr>
      </p:pic>
      <p:pic>
        <p:nvPicPr>
          <p:cNvPr id="7" name="Picture 6">
            <a:extLst>
              <a:ext uri="{FF2B5EF4-FFF2-40B4-BE49-F238E27FC236}">
                <a16:creationId xmlns:a16="http://schemas.microsoft.com/office/drawing/2014/main" id="{9BCE3BBA-33BD-594A-80CA-F545280A50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46442" y="1758298"/>
            <a:ext cx="2246320" cy="4234070"/>
          </a:xfrm>
          <a:prstGeom prst="rect">
            <a:avLst/>
          </a:prstGeom>
        </p:spPr>
      </p:pic>
    </p:spTree>
    <p:extLst>
      <p:ext uri="{BB962C8B-B14F-4D97-AF65-F5344CB8AC3E}">
        <p14:creationId xmlns:p14="http://schemas.microsoft.com/office/powerpoint/2010/main" val="1095040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4BE7E6-3163-7440-B8AE-C0CAB1A814C3}"/>
              </a:ext>
            </a:extLst>
          </p:cNvPr>
          <p:cNvSpPr>
            <a:spLocks noGrp="1"/>
          </p:cNvSpPr>
          <p:nvPr>
            <p:ph type="title"/>
          </p:nvPr>
        </p:nvSpPr>
        <p:spPr/>
        <p:txBody>
          <a:bodyPr>
            <a:normAutofit fontScale="90000"/>
          </a:bodyPr>
          <a:lstStyle/>
          <a:p>
            <a:r>
              <a:rPr lang="en-US" dirty="0"/>
              <a:t>Nested Loops – Example 2</a:t>
            </a:r>
          </a:p>
        </p:txBody>
      </p:sp>
      <p:pic>
        <p:nvPicPr>
          <p:cNvPr id="5" name="Content Placeholder 4">
            <a:extLst>
              <a:ext uri="{FF2B5EF4-FFF2-40B4-BE49-F238E27FC236}">
                <a16:creationId xmlns:a16="http://schemas.microsoft.com/office/drawing/2014/main" id="{6BFE47DB-2C0C-F84A-B3DA-BC914A9BEFC9}"/>
              </a:ext>
            </a:extLst>
          </p:cNvPr>
          <p:cNvPicPr>
            <a:picLocks noGrp="1" noChangeAspect="1"/>
          </p:cNvPicPr>
          <p:nvPr>
            <p:ph idx="4294967295"/>
          </p:nvPr>
        </p:nvPicPr>
        <p:blipFill rotWithShape="1">
          <a:blip r:embed="rId2">
            <a:extLst>
              <a:ext uri="{28A0092B-C50C-407E-A947-70E740481C1C}">
                <a14:useLocalDpi xmlns:a14="http://schemas.microsoft.com/office/drawing/2010/main" val="0"/>
              </a:ext>
            </a:extLst>
          </a:blip>
          <a:srcRect t="1302"/>
          <a:stretch/>
        </p:blipFill>
        <p:spPr>
          <a:xfrm>
            <a:off x="619125" y="1562400"/>
            <a:ext cx="5476875" cy="1814513"/>
          </a:xfrm>
        </p:spPr>
      </p:pic>
      <p:pic>
        <p:nvPicPr>
          <p:cNvPr id="7" name="Picture 6">
            <a:extLst>
              <a:ext uri="{FF2B5EF4-FFF2-40B4-BE49-F238E27FC236}">
                <a16:creationId xmlns:a16="http://schemas.microsoft.com/office/drawing/2014/main" id="{0961ADAD-E9F4-1144-8382-E158BED059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1" y="3083362"/>
            <a:ext cx="5095988" cy="2505878"/>
          </a:xfrm>
          <a:prstGeom prst="rect">
            <a:avLst/>
          </a:prstGeom>
        </p:spPr>
      </p:pic>
    </p:spTree>
    <p:extLst>
      <p:ext uri="{BB962C8B-B14F-4D97-AF65-F5344CB8AC3E}">
        <p14:creationId xmlns:p14="http://schemas.microsoft.com/office/powerpoint/2010/main" val="1144748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8B4CE75-52A2-4560-AD2F-CAE827D7CB3C}"/>
              </a:ext>
            </a:extLst>
          </p:cNvPr>
          <p:cNvSpPr>
            <a:spLocks noGrp="1"/>
          </p:cNvSpPr>
          <p:nvPr>
            <p:ph type="title"/>
          </p:nvPr>
        </p:nvSpPr>
        <p:spPr>
          <a:xfrm>
            <a:off x="357408" y="1232544"/>
            <a:ext cx="5479200" cy="720000"/>
          </a:xfrm>
        </p:spPr>
        <p:txBody>
          <a:bodyPr>
            <a:normAutofit/>
          </a:bodyPr>
          <a:lstStyle/>
          <a:p>
            <a:pPr algn="ctr"/>
            <a:r>
              <a:rPr lang="en-GB" sz="4000" dirty="0">
                <a:solidFill>
                  <a:schemeClr val="bg1"/>
                </a:solidFill>
              </a:rPr>
              <a:t>Condition Statements </a:t>
            </a:r>
          </a:p>
        </p:txBody>
      </p:sp>
      <p:pic>
        <p:nvPicPr>
          <p:cNvPr id="3074" name="Picture 2" descr="If and else in C : Conditional Execution in C">
            <a:extLst>
              <a:ext uri="{FF2B5EF4-FFF2-40B4-BE49-F238E27FC236}">
                <a16:creationId xmlns:a16="http://schemas.microsoft.com/office/drawing/2014/main" id="{19A65C15-D156-4784-9D3F-3811A95AAA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13373" y="3161111"/>
            <a:ext cx="4815459" cy="27156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21596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DC61BF-D6A9-46A8-B8AF-3A4B1DEAECEB}"/>
              </a:ext>
            </a:extLst>
          </p:cNvPr>
          <p:cNvSpPr>
            <a:spLocks noGrp="1"/>
          </p:cNvSpPr>
          <p:nvPr>
            <p:ph type="title"/>
          </p:nvPr>
        </p:nvSpPr>
        <p:spPr>
          <a:xfrm>
            <a:off x="521998" y="842400"/>
            <a:ext cx="8914610" cy="720000"/>
          </a:xfrm>
        </p:spPr>
        <p:txBody>
          <a:bodyPr>
            <a:normAutofit fontScale="90000"/>
          </a:bodyPr>
          <a:lstStyle/>
          <a:p>
            <a:r>
              <a:rPr lang="en-GB" dirty="0"/>
              <a:t>What is Condition statement in Programming?</a:t>
            </a:r>
          </a:p>
        </p:txBody>
      </p:sp>
      <p:sp>
        <p:nvSpPr>
          <p:cNvPr id="3" name="Text Placeholder 2">
            <a:extLst>
              <a:ext uri="{FF2B5EF4-FFF2-40B4-BE49-F238E27FC236}">
                <a16:creationId xmlns:a16="http://schemas.microsoft.com/office/drawing/2014/main" id="{EF55362A-3C12-4E10-AA73-35735A4D22E0}"/>
              </a:ext>
            </a:extLst>
          </p:cNvPr>
          <p:cNvSpPr>
            <a:spLocks noGrp="1"/>
          </p:cNvSpPr>
          <p:nvPr>
            <p:ph type="body" sz="quarter" idx="14"/>
          </p:nvPr>
        </p:nvSpPr>
        <p:spPr/>
        <p:txBody>
          <a:bodyPr/>
          <a:lstStyle/>
          <a:p>
            <a:pPr marL="342900" indent="-342900">
              <a:buFont typeface="Arial" panose="020B0604020202020204" pitchFamily="34" charset="0"/>
              <a:buChar char="•"/>
            </a:pPr>
            <a:r>
              <a:rPr lang="en-GB" dirty="0"/>
              <a:t>Conditional expressions and conditional constructs are features of a programming language, which perform different computations or actions depending on whether a programmer-specified Boolean condition evaluates to true or false.</a:t>
            </a:r>
          </a:p>
          <a:p>
            <a:endParaRPr lang="en-GB" dirty="0"/>
          </a:p>
        </p:txBody>
      </p:sp>
    </p:spTree>
    <p:extLst>
      <p:ext uri="{BB962C8B-B14F-4D97-AF65-F5344CB8AC3E}">
        <p14:creationId xmlns:p14="http://schemas.microsoft.com/office/powerpoint/2010/main" val="18797846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C9F745-578A-4C28-8F66-2F5C004AEFFA}"/>
              </a:ext>
            </a:extLst>
          </p:cNvPr>
          <p:cNvSpPr>
            <a:spLocks noGrp="1"/>
          </p:cNvSpPr>
          <p:nvPr>
            <p:ph type="title"/>
          </p:nvPr>
        </p:nvSpPr>
        <p:spPr/>
        <p:txBody>
          <a:bodyPr/>
          <a:lstStyle/>
          <a:p>
            <a:r>
              <a:rPr lang="en-GB" dirty="0"/>
              <a:t>if statement  </a:t>
            </a:r>
          </a:p>
        </p:txBody>
      </p:sp>
      <p:sp>
        <p:nvSpPr>
          <p:cNvPr id="3" name="Text Placeholder 2">
            <a:extLst>
              <a:ext uri="{FF2B5EF4-FFF2-40B4-BE49-F238E27FC236}">
                <a16:creationId xmlns:a16="http://schemas.microsoft.com/office/drawing/2014/main" id="{734B6469-00A5-40FC-8BEE-39A064A89757}"/>
              </a:ext>
            </a:extLst>
          </p:cNvPr>
          <p:cNvSpPr>
            <a:spLocks noGrp="1"/>
          </p:cNvSpPr>
          <p:nvPr>
            <p:ph type="body" sz="quarter" idx="14"/>
          </p:nvPr>
        </p:nvSpPr>
        <p:spPr>
          <a:xfrm>
            <a:off x="522287" y="1365505"/>
            <a:ext cx="10652114" cy="4858512"/>
          </a:xfrm>
        </p:spPr>
        <p:txBody>
          <a:bodyPr>
            <a:normAutofit fontScale="85000" lnSpcReduction="10000"/>
          </a:bodyPr>
          <a:lstStyle/>
          <a:p>
            <a:pPr marL="342900" indent="-342900" algn="just">
              <a:lnSpc>
                <a:spcPct val="160000"/>
              </a:lnSpc>
              <a:buFont typeface="Arial" panose="020B0604020202020204" pitchFamily="34" charset="0"/>
              <a:buChar char="•"/>
            </a:pPr>
            <a:r>
              <a:rPr lang="en-US" altLang="en-US" b="1" dirty="0">
                <a:latin typeface="Courier New" panose="02070309020205020404" pitchFamily="49" charset="0"/>
              </a:rPr>
              <a:t>if</a:t>
            </a:r>
            <a:r>
              <a:rPr lang="en-US" altLang="en-US" b="1" dirty="0"/>
              <a:t> statement</a:t>
            </a:r>
            <a:r>
              <a:rPr lang="en-US" altLang="en-US" dirty="0"/>
              <a:t>: Executes a group of statements only if a certain condition is true.  Otherwise, the statements are skipped.</a:t>
            </a:r>
          </a:p>
          <a:p>
            <a:pPr lvl="2" algn="just">
              <a:lnSpc>
                <a:spcPct val="160000"/>
              </a:lnSpc>
            </a:pPr>
            <a:r>
              <a:rPr lang="en-US" altLang="en-US" sz="2400" dirty="0"/>
              <a:t>Syntax:</a:t>
            </a:r>
          </a:p>
          <a:p>
            <a:pPr lvl="2" algn="just">
              <a:lnSpc>
                <a:spcPct val="160000"/>
              </a:lnSpc>
              <a:buNone/>
            </a:pPr>
            <a:r>
              <a:rPr lang="en-US" altLang="en-US" sz="2400" dirty="0"/>
              <a:t>	</a:t>
            </a:r>
            <a:r>
              <a:rPr lang="en-US" altLang="en-US" sz="2400" dirty="0">
                <a:latin typeface="Courier New" panose="02070309020205020404" pitchFamily="49" charset="0"/>
              </a:rPr>
              <a:t>if </a:t>
            </a:r>
            <a:r>
              <a:rPr lang="en-US" altLang="en-US" sz="2400" b="1" i="1" dirty="0"/>
              <a:t>condition</a:t>
            </a:r>
            <a:r>
              <a:rPr lang="en-US" altLang="en-US" sz="2400" dirty="0">
                <a:latin typeface="Courier New" panose="02070309020205020404" pitchFamily="49" charset="0"/>
              </a:rPr>
              <a:t>:</a:t>
            </a:r>
          </a:p>
          <a:p>
            <a:pPr lvl="2" algn="just">
              <a:lnSpc>
                <a:spcPct val="160000"/>
              </a:lnSpc>
              <a:buNone/>
            </a:pPr>
            <a:r>
              <a:rPr lang="en-US" altLang="en-US" sz="2400" dirty="0">
                <a:latin typeface="Courier New" panose="02070309020205020404" pitchFamily="49" charset="0"/>
              </a:rPr>
              <a:t>	    </a:t>
            </a:r>
            <a:r>
              <a:rPr lang="en-US" altLang="en-US" sz="2400" b="1" i="1" dirty="0"/>
              <a:t>statements</a:t>
            </a:r>
            <a:endParaRPr lang="en-US" altLang="en-US" sz="2400" dirty="0">
              <a:latin typeface="Courier New" panose="02070309020205020404" pitchFamily="49" charset="0"/>
            </a:endParaRPr>
          </a:p>
          <a:p>
            <a:pPr marL="342900" indent="-342900" algn="just">
              <a:lnSpc>
                <a:spcPct val="160000"/>
              </a:lnSpc>
              <a:buFont typeface="Arial" panose="020B0604020202020204" pitchFamily="34" charset="0"/>
              <a:buChar char="•"/>
            </a:pPr>
            <a:r>
              <a:rPr lang="en-US" altLang="en-US" dirty="0"/>
              <a:t>Example:</a:t>
            </a:r>
          </a:p>
          <a:p>
            <a:pPr lvl="2" algn="just">
              <a:lnSpc>
                <a:spcPct val="160000"/>
              </a:lnSpc>
              <a:buNone/>
            </a:pPr>
            <a:r>
              <a:rPr lang="en-US" altLang="en-US" sz="2400" dirty="0"/>
              <a:t>	</a:t>
            </a:r>
            <a:r>
              <a:rPr lang="en-US" altLang="en-US" sz="2400" dirty="0" err="1">
                <a:latin typeface="Courier New" panose="02070309020205020404" pitchFamily="49" charset="0"/>
              </a:rPr>
              <a:t>gpa</a:t>
            </a:r>
            <a:r>
              <a:rPr lang="en-US" altLang="en-US" sz="2400" dirty="0">
                <a:latin typeface="Courier New" panose="02070309020205020404" pitchFamily="49" charset="0"/>
              </a:rPr>
              <a:t> = 3.4</a:t>
            </a:r>
          </a:p>
          <a:p>
            <a:pPr lvl="2" algn="just">
              <a:lnSpc>
                <a:spcPct val="160000"/>
              </a:lnSpc>
              <a:buNone/>
            </a:pPr>
            <a:r>
              <a:rPr lang="en-US" altLang="en-US" sz="2400" b="1" dirty="0">
                <a:latin typeface="Courier New" panose="02070309020205020404" pitchFamily="49" charset="0"/>
              </a:rPr>
              <a:t>	if </a:t>
            </a:r>
            <a:r>
              <a:rPr lang="en-US" altLang="en-US" sz="2400" b="1" dirty="0" err="1">
                <a:latin typeface="Courier New" panose="02070309020205020404" pitchFamily="49" charset="0"/>
              </a:rPr>
              <a:t>gpa</a:t>
            </a:r>
            <a:r>
              <a:rPr lang="en-US" altLang="en-US" sz="2400" b="1" dirty="0">
                <a:latin typeface="Courier New" panose="02070309020205020404" pitchFamily="49" charset="0"/>
              </a:rPr>
              <a:t> &gt; 2.0:</a:t>
            </a:r>
          </a:p>
          <a:p>
            <a:pPr lvl="2" algn="just">
              <a:lnSpc>
                <a:spcPct val="160000"/>
              </a:lnSpc>
              <a:buNone/>
            </a:pPr>
            <a:r>
              <a:rPr lang="en-US" altLang="en-US" sz="2400" dirty="0">
                <a:latin typeface="Courier New" panose="02070309020205020404" pitchFamily="49" charset="0"/>
              </a:rPr>
              <a:t>	    print ("Your application is accepted.”)</a:t>
            </a:r>
          </a:p>
          <a:p>
            <a:pPr algn="just"/>
            <a:endParaRPr lang="en-GB" dirty="0"/>
          </a:p>
        </p:txBody>
      </p:sp>
      <p:pic>
        <p:nvPicPr>
          <p:cNvPr id="4" name="Picture 4" descr="if_statement">
            <a:extLst>
              <a:ext uri="{FF2B5EF4-FFF2-40B4-BE49-F238E27FC236}">
                <a16:creationId xmlns:a16="http://schemas.microsoft.com/office/drawing/2014/main" id="{5103DA19-8840-4703-819D-978C70120F1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74232" y="2988572"/>
            <a:ext cx="2207822" cy="2066064"/>
          </a:xfrm>
          <a:prstGeom prst="rect">
            <a:avLst/>
          </a:prstGeom>
          <a:noFill/>
          <a:extLst>
            <a:ext uri="{909E8E84-426E-40DD-AFC4-6F175D3DCCD1}">
              <a14:hiddenFill xmlns:a14="http://schemas.microsoft.com/office/drawing/2010/main">
                <a:solidFill>
                  <a:srgbClr val="FFFFFF"/>
                </a:solidFill>
              </a14:hiddenFill>
            </a:ext>
          </a:extLst>
        </p:spPr>
      </p:pic>
      <p:sp>
        <p:nvSpPr>
          <p:cNvPr id="5" name="Flowchart: Decision 4">
            <a:extLst>
              <a:ext uri="{FF2B5EF4-FFF2-40B4-BE49-F238E27FC236}">
                <a16:creationId xmlns:a16="http://schemas.microsoft.com/office/drawing/2014/main" id="{A8B9368D-5690-430A-8FFE-1FEA8E3C6BD3}"/>
              </a:ext>
            </a:extLst>
          </p:cNvPr>
          <p:cNvSpPr/>
          <p:nvPr/>
        </p:nvSpPr>
        <p:spPr>
          <a:xfrm>
            <a:off x="7374232" y="3236976"/>
            <a:ext cx="1288184" cy="646176"/>
          </a:xfrm>
          <a:prstGeom prst="flowChartDecision">
            <a:avLst/>
          </a:prstGeom>
          <a:noFill/>
          <a:ln w="3810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 name="Rectangle 5">
            <a:extLst>
              <a:ext uri="{FF2B5EF4-FFF2-40B4-BE49-F238E27FC236}">
                <a16:creationId xmlns:a16="http://schemas.microsoft.com/office/drawing/2014/main" id="{6B275466-8C8A-4B3F-B03E-A0BF1C97720F}"/>
              </a:ext>
            </a:extLst>
          </p:cNvPr>
          <p:cNvSpPr/>
          <p:nvPr/>
        </p:nvSpPr>
        <p:spPr>
          <a:xfrm>
            <a:off x="8369808" y="3986783"/>
            <a:ext cx="1212246" cy="407281"/>
          </a:xfrm>
          <a:prstGeom prst="rect">
            <a:avLst/>
          </a:prstGeom>
          <a:no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Rectangle 6">
            <a:extLst>
              <a:ext uri="{FF2B5EF4-FFF2-40B4-BE49-F238E27FC236}">
                <a16:creationId xmlns:a16="http://schemas.microsoft.com/office/drawing/2014/main" id="{21F4DDCF-C66C-4402-B0C2-3DE89F374F2A}"/>
              </a:ext>
            </a:extLst>
          </p:cNvPr>
          <p:cNvSpPr/>
          <p:nvPr/>
        </p:nvSpPr>
        <p:spPr>
          <a:xfrm>
            <a:off x="7498080" y="4653451"/>
            <a:ext cx="1082302" cy="40728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13418442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arn(inVertical)">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barn(inVertical)">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47A739-BA2A-45E2-BAF1-7E253B1AE783}"/>
              </a:ext>
            </a:extLst>
          </p:cNvPr>
          <p:cNvSpPr>
            <a:spLocks noGrp="1"/>
          </p:cNvSpPr>
          <p:nvPr>
            <p:ph type="title"/>
          </p:nvPr>
        </p:nvSpPr>
        <p:spPr/>
        <p:txBody>
          <a:bodyPr/>
          <a:lstStyle/>
          <a:p>
            <a:r>
              <a:rPr lang="en-GB" dirty="0"/>
              <a:t>if/else statement  </a:t>
            </a:r>
          </a:p>
        </p:txBody>
      </p:sp>
      <p:sp>
        <p:nvSpPr>
          <p:cNvPr id="3" name="Text Placeholder 2">
            <a:extLst>
              <a:ext uri="{FF2B5EF4-FFF2-40B4-BE49-F238E27FC236}">
                <a16:creationId xmlns:a16="http://schemas.microsoft.com/office/drawing/2014/main" id="{D786B4C5-D1E4-498C-9F85-EE107F5C016C}"/>
              </a:ext>
            </a:extLst>
          </p:cNvPr>
          <p:cNvSpPr>
            <a:spLocks noGrp="1"/>
          </p:cNvSpPr>
          <p:nvPr>
            <p:ph type="body" sz="quarter" idx="14"/>
          </p:nvPr>
        </p:nvSpPr>
        <p:spPr>
          <a:xfrm>
            <a:off x="522286" y="1231392"/>
            <a:ext cx="10877233" cy="5529072"/>
          </a:xfrm>
        </p:spPr>
        <p:txBody>
          <a:bodyPr>
            <a:normAutofit fontScale="32500" lnSpcReduction="20000"/>
          </a:bodyPr>
          <a:lstStyle/>
          <a:p>
            <a:pPr marL="342900" indent="-342900">
              <a:lnSpc>
                <a:spcPct val="120000"/>
              </a:lnSpc>
              <a:buFont typeface="Arial" panose="020B0604020202020204" pitchFamily="34" charset="0"/>
              <a:buChar char="•"/>
            </a:pPr>
            <a:r>
              <a:rPr lang="en-US" altLang="en-US" sz="6400" b="1" dirty="0">
                <a:latin typeface="Courier New" panose="02070309020205020404" pitchFamily="49" charset="0"/>
              </a:rPr>
              <a:t>if/else</a:t>
            </a:r>
            <a:r>
              <a:rPr lang="en-US" altLang="en-US" sz="6400" b="1" dirty="0"/>
              <a:t> statement</a:t>
            </a:r>
            <a:r>
              <a:rPr lang="en-US" altLang="en-US" sz="6400" dirty="0"/>
              <a:t>: Executes one block of statements if a certain condition is True, and a second block of statements if it is False.</a:t>
            </a:r>
          </a:p>
          <a:p>
            <a:pPr marL="774900" lvl="1" indent="-342900">
              <a:lnSpc>
                <a:spcPct val="120000"/>
              </a:lnSpc>
              <a:buFont typeface="Wingdings" panose="05000000000000000000" pitchFamily="2" charset="2"/>
              <a:buChar char="§"/>
            </a:pPr>
            <a:r>
              <a:rPr lang="en-US" altLang="en-US" sz="6400" dirty="0"/>
              <a:t>Syntax:</a:t>
            </a:r>
          </a:p>
          <a:p>
            <a:pPr lvl="2">
              <a:lnSpc>
                <a:spcPct val="120000"/>
              </a:lnSpc>
              <a:buNone/>
            </a:pPr>
            <a:r>
              <a:rPr lang="en-US" altLang="en-US" sz="6400" dirty="0"/>
              <a:t>	</a:t>
            </a:r>
            <a:r>
              <a:rPr lang="en-US" altLang="en-US" sz="6400" dirty="0">
                <a:latin typeface="Courier New" panose="02070309020205020404" pitchFamily="49" charset="0"/>
              </a:rPr>
              <a:t>if </a:t>
            </a:r>
            <a:r>
              <a:rPr lang="en-US" altLang="en-US" sz="6400" b="1" i="1" dirty="0"/>
              <a:t>condition</a:t>
            </a:r>
            <a:r>
              <a:rPr lang="en-US" altLang="en-US" sz="6400" dirty="0">
                <a:latin typeface="Courier New" panose="02070309020205020404" pitchFamily="49" charset="0"/>
              </a:rPr>
              <a:t>:</a:t>
            </a:r>
          </a:p>
          <a:p>
            <a:pPr lvl="2">
              <a:lnSpc>
                <a:spcPct val="120000"/>
              </a:lnSpc>
              <a:buNone/>
            </a:pPr>
            <a:r>
              <a:rPr lang="en-US" altLang="en-US" sz="6400" dirty="0">
                <a:latin typeface="Courier New" panose="02070309020205020404" pitchFamily="49" charset="0"/>
              </a:rPr>
              <a:t>	    </a:t>
            </a:r>
            <a:r>
              <a:rPr lang="en-US" altLang="en-US" sz="6400" b="1" i="1" dirty="0"/>
              <a:t>statements</a:t>
            </a:r>
            <a:endParaRPr lang="en-US" altLang="en-US" sz="6400" b="1" dirty="0">
              <a:latin typeface="Courier New" panose="02070309020205020404" pitchFamily="49" charset="0"/>
            </a:endParaRPr>
          </a:p>
          <a:p>
            <a:pPr lvl="2">
              <a:lnSpc>
                <a:spcPct val="120000"/>
              </a:lnSpc>
              <a:buNone/>
            </a:pPr>
            <a:r>
              <a:rPr lang="en-US" altLang="en-US" sz="6400" dirty="0">
                <a:latin typeface="Courier New" panose="02070309020205020404" pitchFamily="49" charset="0"/>
              </a:rPr>
              <a:t>	else:</a:t>
            </a:r>
          </a:p>
          <a:p>
            <a:pPr lvl="2">
              <a:lnSpc>
                <a:spcPct val="120000"/>
              </a:lnSpc>
              <a:buNone/>
            </a:pPr>
            <a:r>
              <a:rPr lang="en-US" altLang="en-US" sz="6400" dirty="0">
                <a:latin typeface="Courier New" panose="02070309020205020404" pitchFamily="49" charset="0"/>
              </a:rPr>
              <a:t>	    </a:t>
            </a:r>
            <a:r>
              <a:rPr lang="en-US" altLang="en-US" sz="6400" b="1" i="1" dirty="0"/>
              <a:t>statements</a:t>
            </a:r>
            <a:endParaRPr lang="en-US" altLang="en-US" sz="6400" b="1" i="1" dirty="0">
              <a:latin typeface="Courier New" panose="02070309020205020404" pitchFamily="49" charset="0"/>
            </a:endParaRPr>
          </a:p>
          <a:p>
            <a:pPr marL="0" lvl="2">
              <a:lnSpc>
                <a:spcPct val="120000"/>
              </a:lnSpc>
              <a:buClr>
                <a:schemeClr val="tx1"/>
              </a:buClr>
              <a:buSzPct val="100000"/>
              <a:buFont typeface="Arial" panose="020B0604020202020204" pitchFamily="34" charset="0"/>
              <a:buChar char="•"/>
            </a:pPr>
            <a:r>
              <a:rPr lang="en-US" altLang="en-US" sz="6400" dirty="0"/>
              <a:t>Example:</a:t>
            </a:r>
          </a:p>
          <a:p>
            <a:pPr lvl="1">
              <a:lnSpc>
                <a:spcPct val="120000"/>
              </a:lnSpc>
              <a:buNone/>
            </a:pPr>
            <a:r>
              <a:rPr lang="en-US" altLang="en-US" sz="6400" dirty="0"/>
              <a:t>	</a:t>
            </a:r>
            <a:r>
              <a:rPr lang="en-US" altLang="en-US" sz="6400" dirty="0" err="1">
                <a:latin typeface="Courier New" panose="02070309020205020404" pitchFamily="49" charset="0"/>
              </a:rPr>
              <a:t>gpa</a:t>
            </a:r>
            <a:r>
              <a:rPr lang="en-US" altLang="en-US" sz="6400" dirty="0">
                <a:latin typeface="Courier New" panose="02070309020205020404" pitchFamily="49" charset="0"/>
              </a:rPr>
              <a:t> = 1.4</a:t>
            </a:r>
          </a:p>
          <a:p>
            <a:pPr lvl="1">
              <a:lnSpc>
                <a:spcPct val="120000"/>
              </a:lnSpc>
              <a:buNone/>
            </a:pPr>
            <a:r>
              <a:rPr lang="en-US" altLang="en-US" sz="6400" dirty="0">
                <a:latin typeface="Courier New" panose="02070309020205020404" pitchFamily="49" charset="0"/>
              </a:rPr>
              <a:t>	if </a:t>
            </a:r>
            <a:r>
              <a:rPr lang="en-US" altLang="en-US" sz="6400" dirty="0" err="1">
                <a:latin typeface="Courier New" panose="02070309020205020404" pitchFamily="49" charset="0"/>
              </a:rPr>
              <a:t>gpa</a:t>
            </a:r>
            <a:r>
              <a:rPr lang="en-US" altLang="en-US" sz="6400" dirty="0">
                <a:latin typeface="Courier New" panose="02070309020205020404" pitchFamily="49" charset="0"/>
              </a:rPr>
              <a:t> &gt; 2.0:</a:t>
            </a:r>
          </a:p>
          <a:p>
            <a:pPr lvl="1">
              <a:lnSpc>
                <a:spcPct val="120000"/>
              </a:lnSpc>
              <a:buNone/>
            </a:pPr>
            <a:r>
              <a:rPr lang="en-US" altLang="en-US" sz="6400" dirty="0">
                <a:latin typeface="Courier New" panose="02070309020205020404" pitchFamily="49" charset="0"/>
              </a:rPr>
              <a:t>	    print ("Welcome to Mars University!“)</a:t>
            </a:r>
          </a:p>
          <a:p>
            <a:pPr lvl="1">
              <a:lnSpc>
                <a:spcPct val="120000"/>
              </a:lnSpc>
              <a:buNone/>
            </a:pPr>
            <a:r>
              <a:rPr lang="en-US" altLang="en-US" sz="6400" dirty="0">
                <a:latin typeface="Courier New" panose="02070309020205020404" pitchFamily="49" charset="0"/>
              </a:rPr>
              <a:t>	else:</a:t>
            </a:r>
          </a:p>
          <a:p>
            <a:pPr lvl="1">
              <a:lnSpc>
                <a:spcPct val="120000"/>
              </a:lnSpc>
              <a:buNone/>
            </a:pPr>
            <a:r>
              <a:rPr lang="en-US" altLang="en-US" sz="6400" dirty="0">
                <a:latin typeface="Courier New" panose="02070309020205020404" pitchFamily="49" charset="0"/>
              </a:rPr>
              <a:t>	    print ("Your application is denied.“)</a:t>
            </a:r>
          </a:p>
          <a:p>
            <a:endParaRPr lang="en-GB" dirty="0"/>
          </a:p>
        </p:txBody>
      </p:sp>
      <p:pic>
        <p:nvPicPr>
          <p:cNvPr id="4" name="Picture 4" descr="if_else">
            <a:extLst>
              <a:ext uri="{FF2B5EF4-FFF2-40B4-BE49-F238E27FC236}">
                <a16:creationId xmlns:a16="http://schemas.microsoft.com/office/drawing/2014/main" id="{B2E7E6B5-FC00-42AD-815B-2785F71C0E1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41115" y="2374710"/>
            <a:ext cx="3248269" cy="2108580"/>
          </a:xfrm>
          <a:prstGeom prst="rect">
            <a:avLst/>
          </a:prstGeom>
          <a:noFill/>
          <a:extLst>
            <a:ext uri="{909E8E84-426E-40DD-AFC4-6F175D3DCCD1}">
              <a14:hiddenFill xmlns:a14="http://schemas.microsoft.com/office/drawing/2010/main">
                <a:solidFill>
                  <a:srgbClr val="FFFFFF"/>
                </a:solidFill>
              </a14:hiddenFill>
            </a:ext>
          </a:extLst>
        </p:spPr>
      </p:pic>
      <p:sp>
        <p:nvSpPr>
          <p:cNvPr id="5" name="Flowchart: Decision 4">
            <a:extLst>
              <a:ext uri="{FF2B5EF4-FFF2-40B4-BE49-F238E27FC236}">
                <a16:creationId xmlns:a16="http://schemas.microsoft.com/office/drawing/2014/main" id="{9236716A-7ED2-447C-9FB1-C63CC0C26258}"/>
              </a:ext>
            </a:extLst>
          </p:cNvPr>
          <p:cNvSpPr/>
          <p:nvPr/>
        </p:nvSpPr>
        <p:spPr>
          <a:xfrm>
            <a:off x="8849464" y="2627376"/>
            <a:ext cx="1288184" cy="646176"/>
          </a:xfrm>
          <a:prstGeom prst="flowChartDecision">
            <a:avLst/>
          </a:prstGeom>
          <a:noFill/>
          <a:ln w="3810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 name="Rectangle 5">
            <a:extLst>
              <a:ext uri="{FF2B5EF4-FFF2-40B4-BE49-F238E27FC236}">
                <a16:creationId xmlns:a16="http://schemas.microsoft.com/office/drawing/2014/main" id="{57B12A18-8285-4D11-BBCE-A3D5EADB729B}"/>
              </a:ext>
            </a:extLst>
          </p:cNvPr>
          <p:cNvSpPr/>
          <p:nvPr/>
        </p:nvSpPr>
        <p:spPr>
          <a:xfrm>
            <a:off x="9857232" y="3401567"/>
            <a:ext cx="1212246" cy="407281"/>
          </a:xfrm>
          <a:prstGeom prst="rect">
            <a:avLst/>
          </a:prstGeom>
          <a:no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Rectangle 6">
            <a:extLst>
              <a:ext uri="{FF2B5EF4-FFF2-40B4-BE49-F238E27FC236}">
                <a16:creationId xmlns:a16="http://schemas.microsoft.com/office/drawing/2014/main" id="{D3B11ADE-40F4-4886-AAB0-B2604B989AEF}"/>
              </a:ext>
            </a:extLst>
          </p:cNvPr>
          <p:cNvSpPr/>
          <p:nvPr/>
        </p:nvSpPr>
        <p:spPr>
          <a:xfrm>
            <a:off x="7857744" y="3403771"/>
            <a:ext cx="1218342" cy="40728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Rectangle 7">
            <a:extLst>
              <a:ext uri="{FF2B5EF4-FFF2-40B4-BE49-F238E27FC236}">
                <a16:creationId xmlns:a16="http://schemas.microsoft.com/office/drawing/2014/main" id="{B286AA59-8862-4463-9F77-87F6E61C4A07}"/>
              </a:ext>
            </a:extLst>
          </p:cNvPr>
          <p:cNvSpPr/>
          <p:nvPr/>
        </p:nvSpPr>
        <p:spPr>
          <a:xfrm>
            <a:off x="8907114" y="4076009"/>
            <a:ext cx="1193958" cy="407281"/>
          </a:xfrm>
          <a:prstGeom prst="rect">
            <a:avLst/>
          </a:prstGeom>
          <a:noFill/>
          <a:ln w="38100">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3031930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arn(inVertical)">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barn(inVertical)">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barn(inVertical)">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75BF09-DC05-489D-9380-1E50F8C99FDB}"/>
              </a:ext>
            </a:extLst>
          </p:cNvPr>
          <p:cNvSpPr>
            <a:spLocks noGrp="1"/>
          </p:cNvSpPr>
          <p:nvPr>
            <p:ph type="title"/>
          </p:nvPr>
        </p:nvSpPr>
        <p:spPr>
          <a:xfrm>
            <a:off x="521999" y="842400"/>
            <a:ext cx="11147714" cy="720000"/>
          </a:xfrm>
        </p:spPr>
        <p:txBody>
          <a:bodyPr>
            <a:normAutofit/>
          </a:bodyPr>
          <a:lstStyle/>
          <a:p>
            <a:r>
              <a:rPr lang="en-GB" dirty="0"/>
              <a:t>if/elif/else                                                                  </a:t>
            </a:r>
            <a:r>
              <a:rPr lang="en-GB" sz="1800" dirty="0"/>
              <a:t>(1/2)</a:t>
            </a:r>
            <a:r>
              <a:rPr lang="en-GB" dirty="0"/>
              <a:t>             </a:t>
            </a:r>
          </a:p>
        </p:txBody>
      </p:sp>
      <p:sp>
        <p:nvSpPr>
          <p:cNvPr id="3" name="Text Placeholder 2">
            <a:extLst>
              <a:ext uri="{FF2B5EF4-FFF2-40B4-BE49-F238E27FC236}">
                <a16:creationId xmlns:a16="http://schemas.microsoft.com/office/drawing/2014/main" id="{67E821E1-A62C-4087-9FD0-488A620D3BEC}"/>
              </a:ext>
            </a:extLst>
          </p:cNvPr>
          <p:cNvSpPr>
            <a:spLocks noGrp="1"/>
          </p:cNvSpPr>
          <p:nvPr>
            <p:ph type="body" sz="quarter" idx="14"/>
          </p:nvPr>
        </p:nvSpPr>
        <p:spPr/>
        <p:txBody>
          <a:bodyPr>
            <a:normAutofit fontScale="85000" lnSpcReduction="10000"/>
          </a:bodyPr>
          <a:lstStyle/>
          <a:p>
            <a:pPr marL="342900" indent="-342900">
              <a:lnSpc>
                <a:spcPct val="150000"/>
              </a:lnSpc>
              <a:buFont typeface="Arial" panose="020B0604020202020204" pitchFamily="34" charset="0"/>
              <a:buChar char="•"/>
            </a:pPr>
            <a:r>
              <a:rPr lang="en-US" altLang="en-US" sz="2500" dirty="0"/>
              <a:t>Multiple conditions can be chained with </a:t>
            </a:r>
            <a:r>
              <a:rPr lang="en-US" altLang="en-US" sz="2500" dirty="0" err="1">
                <a:latin typeface="Courier New" panose="02070309020205020404" pitchFamily="49" charset="0"/>
              </a:rPr>
              <a:t>elif</a:t>
            </a:r>
            <a:r>
              <a:rPr lang="en-US" altLang="en-US" sz="2500" dirty="0"/>
              <a:t> ("else if"):</a:t>
            </a:r>
          </a:p>
          <a:p>
            <a:pPr marL="889200" lvl="1" indent="-457200">
              <a:lnSpc>
                <a:spcPct val="150000"/>
              </a:lnSpc>
              <a:buFont typeface="Wingdings" panose="05000000000000000000" pitchFamily="2" charset="2"/>
              <a:buChar char="§"/>
            </a:pPr>
            <a:r>
              <a:rPr lang="en-US" altLang="en-US" sz="2500" dirty="0"/>
              <a:t>Syntax:</a:t>
            </a:r>
          </a:p>
          <a:p>
            <a:pPr lvl="1">
              <a:lnSpc>
                <a:spcPct val="150000"/>
              </a:lnSpc>
              <a:buNone/>
            </a:pPr>
            <a:r>
              <a:rPr lang="en-US" altLang="en-US" dirty="0"/>
              <a:t>	</a:t>
            </a:r>
            <a:r>
              <a:rPr lang="en-US" altLang="en-US" sz="2500" dirty="0">
                <a:latin typeface="Courier New" panose="02070309020205020404" pitchFamily="49" charset="0"/>
              </a:rPr>
              <a:t>if </a:t>
            </a:r>
            <a:r>
              <a:rPr lang="en-US" altLang="en-US" sz="2500" b="1" i="1" dirty="0"/>
              <a:t>condition</a:t>
            </a:r>
            <a:r>
              <a:rPr lang="en-US" altLang="en-US" sz="2500" dirty="0">
                <a:latin typeface="Courier New" panose="02070309020205020404" pitchFamily="49" charset="0"/>
              </a:rPr>
              <a:t>:</a:t>
            </a:r>
          </a:p>
          <a:p>
            <a:pPr lvl="1">
              <a:lnSpc>
                <a:spcPct val="150000"/>
              </a:lnSpc>
              <a:buNone/>
            </a:pPr>
            <a:r>
              <a:rPr lang="en-US" altLang="en-US" sz="2500" dirty="0">
                <a:latin typeface="Courier New" panose="02070309020205020404" pitchFamily="49" charset="0"/>
              </a:rPr>
              <a:t>	    </a:t>
            </a:r>
            <a:r>
              <a:rPr lang="en-US" altLang="en-US" sz="2500" b="1" i="1" dirty="0"/>
              <a:t>statements</a:t>
            </a:r>
            <a:endParaRPr lang="en-US" altLang="en-US" sz="2500" b="1" dirty="0">
              <a:latin typeface="Courier New" panose="02070309020205020404" pitchFamily="49" charset="0"/>
            </a:endParaRPr>
          </a:p>
          <a:p>
            <a:pPr lvl="1">
              <a:lnSpc>
                <a:spcPct val="150000"/>
              </a:lnSpc>
              <a:buNone/>
            </a:pPr>
            <a:r>
              <a:rPr lang="en-US" altLang="en-US" sz="2500" dirty="0"/>
              <a:t>	</a:t>
            </a:r>
            <a:r>
              <a:rPr lang="en-US" altLang="en-US" sz="2500" dirty="0" err="1">
                <a:latin typeface="Courier New" panose="02070309020205020404" pitchFamily="49" charset="0"/>
              </a:rPr>
              <a:t>elif</a:t>
            </a:r>
            <a:r>
              <a:rPr lang="en-US" altLang="en-US" sz="2500" dirty="0">
                <a:latin typeface="Courier New" panose="02070309020205020404" pitchFamily="49" charset="0"/>
              </a:rPr>
              <a:t> </a:t>
            </a:r>
            <a:r>
              <a:rPr lang="en-US" altLang="en-US" sz="2500" b="1" i="1" dirty="0"/>
              <a:t>condition</a:t>
            </a:r>
            <a:r>
              <a:rPr lang="en-US" altLang="en-US" sz="2500" dirty="0">
                <a:latin typeface="Courier New" panose="02070309020205020404" pitchFamily="49" charset="0"/>
              </a:rPr>
              <a:t>:</a:t>
            </a:r>
          </a:p>
          <a:p>
            <a:pPr lvl="1">
              <a:lnSpc>
                <a:spcPct val="150000"/>
              </a:lnSpc>
              <a:buNone/>
            </a:pPr>
            <a:r>
              <a:rPr lang="en-US" altLang="en-US" sz="2500" dirty="0">
                <a:latin typeface="Courier New" panose="02070309020205020404" pitchFamily="49" charset="0"/>
              </a:rPr>
              <a:t>	    </a:t>
            </a:r>
            <a:r>
              <a:rPr lang="en-US" altLang="en-US" sz="2500" b="1" i="1" dirty="0"/>
              <a:t>statements</a:t>
            </a:r>
            <a:endParaRPr lang="en-US" altLang="en-US" sz="2500" b="1" dirty="0">
              <a:latin typeface="Courier New" panose="02070309020205020404" pitchFamily="49" charset="0"/>
            </a:endParaRPr>
          </a:p>
          <a:p>
            <a:pPr lvl="1">
              <a:lnSpc>
                <a:spcPct val="150000"/>
              </a:lnSpc>
              <a:buNone/>
            </a:pPr>
            <a:r>
              <a:rPr lang="en-US" altLang="en-US" sz="2500" dirty="0">
                <a:latin typeface="Courier New" panose="02070309020205020404" pitchFamily="49" charset="0"/>
              </a:rPr>
              <a:t>	else:</a:t>
            </a:r>
          </a:p>
          <a:p>
            <a:pPr lvl="1">
              <a:lnSpc>
                <a:spcPct val="150000"/>
              </a:lnSpc>
              <a:buNone/>
            </a:pPr>
            <a:r>
              <a:rPr lang="en-US" altLang="en-US" sz="2500" dirty="0">
                <a:latin typeface="Courier New" panose="02070309020205020404" pitchFamily="49" charset="0"/>
              </a:rPr>
              <a:t>	    </a:t>
            </a:r>
            <a:r>
              <a:rPr lang="en-US" altLang="en-US" sz="2500" b="1" i="1" dirty="0"/>
              <a:t>statements</a:t>
            </a:r>
            <a:endParaRPr lang="en-US" altLang="en-US" sz="2500" b="1" dirty="0">
              <a:latin typeface="Courier New" panose="02070309020205020404" pitchFamily="49" charset="0"/>
            </a:endParaRPr>
          </a:p>
          <a:p>
            <a:endParaRPr lang="en-GB" dirty="0"/>
          </a:p>
        </p:txBody>
      </p:sp>
      <p:pic>
        <p:nvPicPr>
          <p:cNvPr id="4" name="Picture 5" descr="nested_if_3">
            <a:extLst>
              <a:ext uri="{FF2B5EF4-FFF2-40B4-BE49-F238E27FC236}">
                <a16:creationId xmlns:a16="http://schemas.microsoft.com/office/drawing/2014/main" id="{46B9D211-2CEA-481F-9E3D-B33F21765E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98386" y="2621493"/>
            <a:ext cx="3428238" cy="2674108"/>
          </a:xfrm>
          <a:prstGeom prst="rect">
            <a:avLst/>
          </a:prstGeom>
          <a:noFill/>
          <a:extLst>
            <a:ext uri="{909E8E84-426E-40DD-AFC4-6F175D3DCCD1}">
              <a14:hiddenFill xmlns:a14="http://schemas.microsoft.com/office/drawing/2010/main">
                <a:solidFill>
                  <a:srgbClr val="FFFFFF"/>
                </a:solidFill>
              </a14:hiddenFill>
            </a:ext>
          </a:extLst>
        </p:spPr>
      </p:pic>
      <p:sp>
        <p:nvSpPr>
          <p:cNvPr id="5" name="Flowchart: Decision 4">
            <a:extLst>
              <a:ext uri="{FF2B5EF4-FFF2-40B4-BE49-F238E27FC236}">
                <a16:creationId xmlns:a16="http://schemas.microsoft.com/office/drawing/2014/main" id="{4FBC53F9-D67A-4B63-9C67-EE4734BF98C6}"/>
              </a:ext>
            </a:extLst>
          </p:cNvPr>
          <p:cNvSpPr/>
          <p:nvPr/>
        </p:nvSpPr>
        <p:spPr>
          <a:xfrm>
            <a:off x="8416648" y="2865120"/>
            <a:ext cx="1288184" cy="646176"/>
          </a:xfrm>
          <a:prstGeom prst="flowChartDecision">
            <a:avLst/>
          </a:prstGeom>
          <a:noFill/>
          <a:ln w="3810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 name="Rectangle 5">
            <a:extLst>
              <a:ext uri="{FF2B5EF4-FFF2-40B4-BE49-F238E27FC236}">
                <a16:creationId xmlns:a16="http://schemas.microsoft.com/office/drawing/2014/main" id="{C7DF874A-3ACE-473A-A444-10BCBFB80DFA}"/>
              </a:ext>
            </a:extLst>
          </p:cNvPr>
          <p:cNvSpPr/>
          <p:nvPr/>
        </p:nvSpPr>
        <p:spPr>
          <a:xfrm>
            <a:off x="9570719" y="3585511"/>
            <a:ext cx="755905" cy="309834"/>
          </a:xfrm>
          <a:prstGeom prst="rect">
            <a:avLst/>
          </a:prstGeom>
          <a:no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Rectangle 6">
            <a:extLst>
              <a:ext uri="{FF2B5EF4-FFF2-40B4-BE49-F238E27FC236}">
                <a16:creationId xmlns:a16="http://schemas.microsoft.com/office/drawing/2014/main" id="{8BCCDE2F-A5CE-4AC2-93F0-2D26955BFA9E}"/>
              </a:ext>
            </a:extLst>
          </p:cNvPr>
          <p:cNvSpPr/>
          <p:nvPr/>
        </p:nvSpPr>
        <p:spPr>
          <a:xfrm>
            <a:off x="6899886" y="4287161"/>
            <a:ext cx="755905" cy="30983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Rectangle 8">
            <a:extLst>
              <a:ext uri="{FF2B5EF4-FFF2-40B4-BE49-F238E27FC236}">
                <a16:creationId xmlns:a16="http://schemas.microsoft.com/office/drawing/2014/main" id="{AA121E10-3FDE-4BB1-93C7-EE3BFC1F1D13}"/>
              </a:ext>
            </a:extLst>
          </p:cNvPr>
          <p:cNvSpPr/>
          <p:nvPr/>
        </p:nvSpPr>
        <p:spPr>
          <a:xfrm>
            <a:off x="8766047" y="4258868"/>
            <a:ext cx="755905" cy="309834"/>
          </a:xfrm>
          <a:prstGeom prst="rect">
            <a:avLst/>
          </a:prstGeom>
          <a:no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Flowchart: Decision 9">
            <a:extLst>
              <a:ext uri="{FF2B5EF4-FFF2-40B4-BE49-F238E27FC236}">
                <a16:creationId xmlns:a16="http://schemas.microsoft.com/office/drawing/2014/main" id="{59E94CFC-D37D-4C19-8BF9-C65EBF33CB28}"/>
              </a:ext>
            </a:extLst>
          </p:cNvPr>
          <p:cNvSpPr/>
          <p:nvPr/>
        </p:nvSpPr>
        <p:spPr>
          <a:xfrm>
            <a:off x="7566077" y="3599439"/>
            <a:ext cx="1288184" cy="646176"/>
          </a:xfrm>
          <a:prstGeom prst="flowChartDecision">
            <a:avLst/>
          </a:prstGeom>
          <a:noFill/>
          <a:ln w="3810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315770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arn(inVertical)">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barn(inVertical)">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barn(inVertical)">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barn(inVertical)">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9" grpId="0" animBg="1"/>
      <p:bldP spid="10"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C308170-5EFC-44E5-8A85-32E8EA35AAF9}"/>
              </a:ext>
            </a:extLst>
          </p:cNvPr>
          <p:cNvSpPr>
            <a:spLocks noGrp="1"/>
          </p:cNvSpPr>
          <p:nvPr>
            <p:ph type="body" sz="quarter" idx="14"/>
          </p:nvPr>
        </p:nvSpPr>
        <p:spPr/>
        <p:txBody>
          <a:bodyPr>
            <a:normAutofit/>
          </a:bodyPr>
          <a:lstStyle/>
          <a:p>
            <a:pPr marL="342900" indent="-342900">
              <a:buFont typeface="Arial" panose="020B0604020202020204" pitchFamily="34" charset="0"/>
              <a:buChar char="•"/>
            </a:pPr>
            <a:r>
              <a:rPr lang="en-GB" dirty="0"/>
              <a:t>Example: </a:t>
            </a:r>
          </a:p>
          <a:p>
            <a:pPr marL="504000" lvl="3" indent="0">
              <a:buNone/>
            </a:pPr>
            <a:r>
              <a:rPr lang="en-US" dirty="0" err="1">
                <a:solidFill>
                  <a:srgbClr val="00B0F0"/>
                </a:solidFill>
              </a:rPr>
              <a:t>staffid</a:t>
            </a:r>
            <a:r>
              <a:rPr lang="en-US" dirty="0">
                <a:solidFill>
                  <a:srgbClr val="00B0F0"/>
                </a:solidFill>
              </a:rPr>
              <a:t> = 123</a:t>
            </a:r>
          </a:p>
          <a:p>
            <a:pPr marL="504000" lvl="3" indent="0">
              <a:buNone/>
            </a:pPr>
            <a:r>
              <a:rPr lang="en-US" dirty="0">
                <a:solidFill>
                  <a:srgbClr val="FF0000"/>
                </a:solidFill>
              </a:rPr>
              <a:t>if </a:t>
            </a:r>
            <a:r>
              <a:rPr lang="en-US" dirty="0" err="1">
                <a:solidFill>
                  <a:srgbClr val="FF0000"/>
                </a:solidFill>
              </a:rPr>
              <a:t>staffid</a:t>
            </a:r>
            <a:r>
              <a:rPr lang="en-US" dirty="0">
                <a:solidFill>
                  <a:srgbClr val="FF0000"/>
                </a:solidFill>
              </a:rPr>
              <a:t> == 333:</a:t>
            </a:r>
          </a:p>
          <a:p>
            <a:pPr marL="504000" lvl="3" indent="0">
              <a:buNone/>
            </a:pPr>
            <a:r>
              <a:rPr lang="en-US" dirty="0"/>
              <a:t>  print ("Welcome to the Vault!")</a:t>
            </a:r>
          </a:p>
          <a:p>
            <a:pPr marL="504000" lvl="3" indent="0">
              <a:buNone/>
            </a:pPr>
            <a:r>
              <a:rPr lang="en-US" dirty="0" err="1">
                <a:solidFill>
                  <a:srgbClr val="FF0000"/>
                </a:solidFill>
              </a:rPr>
              <a:t>elif</a:t>
            </a:r>
            <a:r>
              <a:rPr lang="en-US" dirty="0">
                <a:solidFill>
                  <a:srgbClr val="FF0000"/>
                </a:solidFill>
              </a:rPr>
              <a:t> </a:t>
            </a:r>
            <a:r>
              <a:rPr lang="en-US" dirty="0" err="1">
                <a:solidFill>
                  <a:srgbClr val="FF0000"/>
                </a:solidFill>
              </a:rPr>
              <a:t>staffid</a:t>
            </a:r>
            <a:r>
              <a:rPr lang="en-US" dirty="0">
                <a:solidFill>
                  <a:srgbClr val="FF0000"/>
                </a:solidFill>
              </a:rPr>
              <a:t> == 321:</a:t>
            </a:r>
          </a:p>
          <a:p>
            <a:pPr marL="504000" lvl="3" indent="0">
              <a:buNone/>
            </a:pPr>
            <a:r>
              <a:rPr lang="en-US" dirty="0"/>
              <a:t>  print ("Welcome to the Vault!")</a:t>
            </a:r>
          </a:p>
          <a:p>
            <a:pPr marL="504000" lvl="3" indent="0">
              <a:buNone/>
            </a:pPr>
            <a:r>
              <a:rPr lang="en-US" dirty="0" err="1">
                <a:solidFill>
                  <a:srgbClr val="FF0000"/>
                </a:solidFill>
              </a:rPr>
              <a:t>elif</a:t>
            </a:r>
            <a:r>
              <a:rPr lang="en-US" dirty="0">
                <a:solidFill>
                  <a:srgbClr val="FF0000"/>
                </a:solidFill>
              </a:rPr>
              <a:t> </a:t>
            </a:r>
            <a:r>
              <a:rPr lang="en-US" dirty="0" err="1">
                <a:solidFill>
                  <a:srgbClr val="FF0000"/>
                </a:solidFill>
              </a:rPr>
              <a:t>staffid</a:t>
            </a:r>
            <a:r>
              <a:rPr lang="en-US" dirty="0">
                <a:solidFill>
                  <a:srgbClr val="FF0000"/>
                </a:solidFill>
              </a:rPr>
              <a:t> == 345:</a:t>
            </a:r>
          </a:p>
          <a:p>
            <a:pPr marL="504000" lvl="3" indent="0">
              <a:buNone/>
            </a:pPr>
            <a:r>
              <a:rPr lang="en-US" dirty="0"/>
              <a:t>  print ("Welcome to the Vault!")</a:t>
            </a:r>
          </a:p>
          <a:p>
            <a:pPr marL="504000" lvl="3" indent="0">
              <a:buNone/>
            </a:pPr>
            <a:r>
              <a:rPr lang="en-US" dirty="0">
                <a:solidFill>
                  <a:srgbClr val="FF0000"/>
                </a:solidFill>
              </a:rPr>
              <a:t>else: </a:t>
            </a:r>
          </a:p>
          <a:p>
            <a:pPr marL="504000" lvl="3" indent="0">
              <a:buNone/>
            </a:pPr>
            <a:r>
              <a:rPr lang="en-US" dirty="0"/>
              <a:t>  print("see </a:t>
            </a:r>
            <a:r>
              <a:rPr lang="en-US" dirty="0" err="1"/>
              <a:t>ya</a:t>
            </a:r>
            <a:r>
              <a:rPr lang="en-US" dirty="0"/>
              <a:t> later!!!")</a:t>
            </a:r>
          </a:p>
          <a:p>
            <a:pPr marL="342900" indent="-342900">
              <a:buFont typeface="Arial" panose="020B0604020202020204" pitchFamily="34" charset="0"/>
              <a:buChar char="•"/>
            </a:pPr>
            <a:endParaRPr lang="en-GB" dirty="0"/>
          </a:p>
        </p:txBody>
      </p:sp>
      <p:sp>
        <p:nvSpPr>
          <p:cNvPr id="5" name="TextBox 4">
            <a:extLst>
              <a:ext uri="{FF2B5EF4-FFF2-40B4-BE49-F238E27FC236}">
                <a16:creationId xmlns:a16="http://schemas.microsoft.com/office/drawing/2014/main" id="{2B400E52-20DF-4497-8C98-C29BA8856128}"/>
              </a:ext>
            </a:extLst>
          </p:cNvPr>
          <p:cNvSpPr txBox="1"/>
          <p:nvPr/>
        </p:nvSpPr>
        <p:spPr>
          <a:xfrm>
            <a:off x="7719392" y="2359677"/>
            <a:ext cx="3319669" cy="830997"/>
          </a:xfrm>
          <a:prstGeom prst="rect">
            <a:avLst/>
          </a:prstGeom>
          <a:noFill/>
        </p:spPr>
        <p:txBody>
          <a:bodyPr wrap="square" rtlCol="0">
            <a:spAutoFit/>
          </a:bodyPr>
          <a:lstStyle/>
          <a:p>
            <a:r>
              <a:rPr lang="en-GB" sz="4800" dirty="0">
                <a:solidFill>
                  <a:schemeClr val="accent2">
                    <a:lumMod val="75000"/>
                  </a:schemeClr>
                </a:solidFill>
              </a:rPr>
              <a:t>Output ? </a:t>
            </a:r>
          </a:p>
        </p:txBody>
      </p:sp>
      <p:sp>
        <p:nvSpPr>
          <p:cNvPr id="9" name="Title 1">
            <a:extLst>
              <a:ext uri="{FF2B5EF4-FFF2-40B4-BE49-F238E27FC236}">
                <a16:creationId xmlns:a16="http://schemas.microsoft.com/office/drawing/2014/main" id="{5298F7FE-5404-4389-B3E7-0841E4766C61}"/>
              </a:ext>
            </a:extLst>
          </p:cNvPr>
          <p:cNvSpPr>
            <a:spLocks noGrp="1"/>
          </p:cNvSpPr>
          <p:nvPr>
            <p:ph type="title"/>
          </p:nvPr>
        </p:nvSpPr>
        <p:spPr>
          <a:xfrm>
            <a:off x="521999" y="842400"/>
            <a:ext cx="11147714" cy="720000"/>
          </a:xfrm>
        </p:spPr>
        <p:txBody>
          <a:bodyPr>
            <a:normAutofit/>
          </a:bodyPr>
          <a:lstStyle/>
          <a:p>
            <a:r>
              <a:rPr lang="en-GB" dirty="0"/>
              <a:t>if/elif/else                                                                  </a:t>
            </a:r>
            <a:r>
              <a:rPr lang="en-GB" sz="1800" dirty="0"/>
              <a:t>(2/2)</a:t>
            </a:r>
            <a:r>
              <a:rPr lang="en-GB" dirty="0"/>
              <a:t>             </a:t>
            </a:r>
          </a:p>
        </p:txBody>
      </p:sp>
    </p:spTree>
    <p:extLst>
      <p:ext uri="{BB962C8B-B14F-4D97-AF65-F5344CB8AC3E}">
        <p14:creationId xmlns:p14="http://schemas.microsoft.com/office/powerpoint/2010/main" val="609010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1431EE-123A-4169-A29F-411C74180893}"/>
              </a:ext>
            </a:extLst>
          </p:cNvPr>
          <p:cNvSpPr>
            <a:spLocks noGrp="1"/>
          </p:cNvSpPr>
          <p:nvPr>
            <p:ph type="title"/>
          </p:nvPr>
        </p:nvSpPr>
        <p:spPr/>
        <p:txBody>
          <a:bodyPr/>
          <a:lstStyle/>
          <a:p>
            <a:r>
              <a:rPr lang="en-GB" dirty="0"/>
              <a:t>Learning Outcomes </a:t>
            </a:r>
          </a:p>
        </p:txBody>
      </p:sp>
      <p:sp>
        <p:nvSpPr>
          <p:cNvPr id="3" name="Text Placeholder 2">
            <a:extLst>
              <a:ext uri="{FF2B5EF4-FFF2-40B4-BE49-F238E27FC236}">
                <a16:creationId xmlns:a16="http://schemas.microsoft.com/office/drawing/2014/main" id="{9891C6A7-D852-48CD-967A-DD29F66F4B3E}"/>
              </a:ext>
            </a:extLst>
          </p:cNvPr>
          <p:cNvSpPr>
            <a:spLocks noGrp="1"/>
          </p:cNvSpPr>
          <p:nvPr>
            <p:ph type="body" sz="quarter" idx="14"/>
          </p:nvPr>
        </p:nvSpPr>
        <p:spPr>
          <a:xfrm>
            <a:off x="521999" y="1042416"/>
            <a:ext cx="10652114" cy="5522976"/>
          </a:xfrm>
        </p:spPr>
        <p:txBody>
          <a:bodyPr>
            <a:normAutofit fontScale="85000" lnSpcReduction="10000"/>
          </a:bodyPr>
          <a:lstStyle/>
          <a:p>
            <a:pPr marL="342900" indent="-342900">
              <a:lnSpc>
                <a:spcPct val="160000"/>
              </a:lnSpc>
              <a:buClr>
                <a:srgbClr val="FFC000"/>
              </a:buClr>
              <a:buSzPct val="140000"/>
              <a:buFont typeface="Wingdings" panose="05000000000000000000" pitchFamily="2" charset="2"/>
              <a:buChar char="ü"/>
            </a:pPr>
            <a:r>
              <a:rPr lang="en-GB" dirty="0"/>
              <a:t>Using loops for multiple iterations </a:t>
            </a:r>
          </a:p>
          <a:p>
            <a:pPr lvl="2">
              <a:lnSpc>
                <a:spcPct val="160000"/>
              </a:lnSpc>
            </a:pPr>
            <a:r>
              <a:rPr lang="en-GB" sz="2400" dirty="0"/>
              <a:t>for Loop</a:t>
            </a:r>
          </a:p>
          <a:p>
            <a:pPr lvl="2">
              <a:lnSpc>
                <a:spcPct val="160000"/>
              </a:lnSpc>
            </a:pPr>
            <a:r>
              <a:rPr lang="en-GB" sz="2400" dirty="0"/>
              <a:t>While Loop</a:t>
            </a:r>
          </a:p>
          <a:p>
            <a:pPr marL="342900" indent="-342900">
              <a:lnSpc>
                <a:spcPct val="160000"/>
              </a:lnSpc>
              <a:buClr>
                <a:srgbClr val="FFC000"/>
              </a:buClr>
              <a:buSzPct val="140000"/>
              <a:buFont typeface="Wingdings" panose="05000000000000000000" pitchFamily="2" charset="2"/>
              <a:buChar char="ü"/>
            </a:pPr>
            <a:r>
              <a:rPr lang="en-GB" dirty="0"/>
              <a:t>Using statements to satisfy instructions and alternative instructions</a:t>
            </a:r>
          </a:p>
          <a:p>
            <a:pPr lvl="2">
              <a:lnSpc>
                <a:spcPct val="160000"/>
              </a:lnSpc>
            </a:pPr>
            <a:r>
              <a:rPr lang="en-GB" sz="2400" dirty="0"/>
              <a:t>if</a:t>
            </a:r>
          </a:p>
          <a:p>
            <a:pPr lvl="2">
              <a:lnSpc>
                <a:spcPct val="160000"/>
              </a:lnSpc>
            </a:pPr>
            <a:r>
              <a:rPr lang="en-GB" sz="2400" dirty="0"/>
              <a:t>if/else</a:t>
            </a:r>
          </a:p>
          <a:p>
            <a:pPr lvl="2">
              <a:lnSpc>
                <a:spcPct val="160000"/>
              </a:lnSpc>
            </a:pPr>
            <a:r>
              <a:rPr lang="en-GB" sz="2400" dirty="0"/>
              <a:t>if/elif…/else</a:t>
            </a:r>
          </a:p>
          <a:p>
            <a:pPr lvl="2">
              <a:lnSpc>
                <a:spcPct val="160000"/>
              </a:lnSpc>
            </a:pPr>
            <a:r>
              <a:rPr lang="en-GB" sz="2400" dirty="0"/>
              <a:t>Continue</a:t>
            </a:r>
          </a:p>
          <a:p>
            <a:pPr lvl="2">
              <a:lnSpc>
                <a:spcPct val="160000"/>
              </a:lnSpc>
            </a:pPr>
            <a:r>
              <a:rPr lang="en-GB" sz="2400" dirty="0"/>
              <a:t>Break</a:t>
            </a:r>
          </a:p>
          <a:p>
            <a:pPr lvl="2">
              <a:lnSpc>
                <a:spcPct val="160000"/>
              </a:lnSpc>
            </a:pPr>
            <a:r>
              <a:rPr lang="en-GB" sz="2400" dirty="0"/>
              <a:t>Pass</a:t>
            </a:r>
          </a:p>
          <a:p>
            <a:endParaRPr lang="en-GB" sz="1800" dirty="0"/>
          </a:p>
        </p:txBody>
      </p:sp>
    </p:spTree>
    <p:extLst>
      <p:ext uri="{BB962C8B-B14F-4D97-AF65-F5344CB8AC3E}">
        <p14:creationId xmlns:p14="http://schemas.microsoft.com/office/powerpoint/2010/main" val="23139519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4EAB8-51B8-C843-9DE5-0B244836890B}"/>
              </a:ext>
            </a:extLst>
          </p:cNvPr>
          <p:cNvSpPr>
            <a:spLocks noGrp="1"/>
          </p:cNvSpPr>
          <p:nvPr>
            <p:ph type="title"/>
          </p:nvPr>
        </p:nvSpPr>
        <p:spPr>
          <a:xfrm>
            <a:off x="521998" y="842400"/>
            <a:ext cx="11239305" cy="720000"/>
          </a:xfrm>
        </p:spPr>
        <p:txBody>
          <a:bodyPr/>
          <a:lstStyle/>
          <a:p>
            <a:r>
              <a:rPr lang="en-US" sz="3360" dirty="0">
                <a:solidFill>
                  <a:schemeClr val="accent1">
                    <a:lumMod val="60000"/>
                    <a:lumOff val="40000"/>
                  </a:schemeClr>
                </a:solidFill>
              </a:rPr>
              <a:t>“</a:t>
            </a:r>
            <a:r>
              <a:rPr lang="en-US" sz="3360" i="1" u="sng" dirty="0">
                <a:solidFill>
                  <a:schemeClr val="accent1">
                    <a:lumMod val="60000"/>
                    <a:lumOff val="40000"/>
                  </a:schemeClr>
                </a:solidFill>
              </a:rPr>
              <a:t>Continue</a:t>
            </a:r>
            <a:r>
              <a:rPr lang="en-US" sz="3360" i="1" dirty="0">
                <a:solidFill>
                  <a:schemeClr val="accent1">
                    <a:lumMod val="60000"/>
                    <a:lumOff val="40000"/>
                  </a:schemeClr>
                </a:solidFill>
              </a:rPr>
              <a:t>”</a:t>
            </a:r>
            <a:r>
              <a:rPr lang="en-US" sz="3360" dirty="0">
                <a:solidFill>
                  <a:schemeClr val="accent1">
                    <a:lumMod val="60000"/>
                    <a:lumOff val="40000"/>
                  </a:schemeClr>
                </a:solidFill>
              </a:rPr>
              <a:t> </a:t>
            </a:r>
            <a:r>
              <a:rPr lang="en-US" sz="3360" dirty="0"/>
              <a:t>Statement                                               </a:t>
            </a:r>
            <a:r>
              <a:rPr lang="en-US" sz="1800" dirty="0"/>
              <a:t>(1/2)</a:t>
            </a:r>
            <a:endParaRPr lang="en-US" sz="3360" dirty="0"/>
          </a:p>
        </p:txBody>
      </p:sp>
      <p:sp>
        <p:nvSpPr>
          <p:cNvPr id="3" name="Content Placeholder 2">
            <a:extLst>
              <a:ext uri="{FF2B5EF4-FFF2-40B4-BE49-F238E27FC236}">
                <a16:creationId xmlns:a16="http://schemas.microsoft.com/office/drawing/2014/main" id="{F24CF39A-D189-784D-8636-F593A5EC046C}"/>
              </a:ext>
            </a:extLst>
          </p:cNvPr>
          <p:cNvSpPr>
            <a:spLocks noGrp="1"/>
          </p:cNvSpPr>
          <p:nvPr>
            <p:ph type="body" sz="quarter" idx="14"/>
          </p:nvPr>
        </p:nvSpPr>
        <p:spPr/>
        <p:txBody>
          <a:bodyPr>
            <a:normAutofit/>
          </a:bodyPr>
          <a:lstStyle/>
          <a:p>
            <a:pPr marL="457200" indent="-457200" algn="just">
              <a:buFont typeface="Arial" panose="020B0604020202020204" pitchFamily="34" charset="0"/>
              <a:buChar char="•"/>
            </a:pPr>
            <a:r>
              <a:rPr lang="en-GB" sz="2880" dirty="0"/>
              <a:t>The continue statement gives you the option to skip over the part of a loop where an external condition is triggered, but to go on to complete the rest of the loop. That is, the current iteration of the loop will be disrupted, but the program will return to the top of the loop. </a:t>
            </a:r>
          </a:p>
          <a:p>
            <a:pPr algn="just"/>
            <a:endParaRPr lang="en-GB" sz="2880" dirty="0"/>
          </a:p>
          <a:p>
            <a:pPr marL="457200" indent="-457200" algn="just">
              <a:buFont typeface="Arial" panose="020B0604020202020204" pitchFamily="34" charset="0"/>
              <a:buChar char="•"/>
            </a:pPr>
            <a:r>
              <a:rPr lang="en-GB" sz="2880" dirty="0"/>
              <a:t>The continue statement will be within the block of code under the loop statement, usually after a conditional if statement.</a:t>
            </a:r>
          </a:p>
          <a:p>
            <a:pPr algn="just"/>
            <a:endParaRPr lang="en-GB" dirty="0"/>
          </a:p>
          <a:p>
            <a:pPr algn="just"/>
            <a:endParaRPr lang="en-GB" dirty="0"/>
          </a:p>
        </p:txBody>
      </p:sp>
    </p:spTree>
    <p:extLst>
      <p:ext uri="{BB962C8B-B14F-4D97-AF65-F5344CB8AC3E}">
        <p14:creationId xmlns:p14="http://schemas.microsoft.com/office/powerpoint/2010/main" val="25003271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24CF39A-D189-784D-8636-F593A5EC046C}"/>
              </a:ext>
            </a:extLst>
          </p:cNvPr>
          <p:cNvSpPr>
            <a:spLocks noGrp="1"/>
          </p:cNvSpPr>
          <p:nvPr>
            <p:ph type="body" sz="quarter" idx="14"/>
          </p:nvPr>
        </p:nvSpPr>
        <p:spPr/>
        <p:txBody>
          <a:bodyPr>
            <a:normAutofit/>
          </a:bodyPr>
          <a:lstStyle/>
          <a:p>
            <a:pPr marL="342900" indent="-342900">
              <a:buFont typeface="Arial" panose="020B0604020202020204" pitchFamily="34" charset="0"/>
              <a:buChar char="•"/>
            </a:pPr>
            <a:r>
              <a:rPr lang="en-GB" dirty="0"/>
              <a:t>The continue statement can stop the current iteration of the loop, and continue with the next</a:t>
            </a:r>
          </a:p>
          <a:p>
            <a:endParaRPr lang="en-GB" dirty="0"/>
          </a:p>
          <a:p>
            <a:pPr marL="342900" indent="-342900">
              <a:buFont typeface="Arial" panose="020B0604020202020204" pitchFamily="34" charset="0"/>
              <a:buChar char="•"/>
            </a:pPr>
            <a:r>
              <a:rPr lang="en-GB" dirty="0"/>
              <a:t>for </a:t>
            </a:r>
            <a:r>
              <a:rPr lang="en-GB" dirty="0" err="1"/>
              <a:t>val</a:t>
            </a:r>
            <a:r>
              <a:rPr lang="en-GB" dirty="0"/>
              <a:t> in "string":</a:t>
            </a:r>
          </a:p>
          <a:p>
            <a:pPr marL="144000" lvl="1" indent="0">
              <a:buNone/>
            </a:pPr>
            <a:r>
              <a:rPr lang="en-GB" dirty="0"/>
              <a:t>    if </a:t>
            </a:r>
            <a:r>
              <a:rPr lang="en-GB" dirty="0" err="1"/>
              <a:t>val</a:t>
            </a:r>
            <a:r>
              <a:rPr lang="en-GB" dirty="0"/>
              <a:t> == "</a:t>
            </a:r>
            <a:r>
              <a:rPr lang="en-GB" dirty="0" err="1"/>
              <a:t>i</a:t>
            </a:r>
            <a:r>
              <a:rPr lang="en-GB" dirty="0"/>
              <a:t>":</a:t>
            </a:r>
          </a:p>
          <a:p>
            <a:pPr marL="144000" lvl="1" indent="0">
              <a:buNone/>
            </a:pPr>
            <a:r>
              <a:rPr lang="en-GB" dirty="0"/>
              <a:t>        continue</a:t>
            </a:r>
          </a:p>
          <a:p>
            <a:pPr marL="144000" lvl="1" indent="0">
              <a:buNone/>
            </a:pPr>
            <a:r>
              <a:rPr lang="en-GB" dirty="0"/>
              <a:t>    print(</a:t>
            </a:r>
            <a:r>
              <a:rPr lang="en-GB" dirty="0" err="1"/>
              <a:t>val</a:t>
            </a:r>
            <a:r>
              <a:rPr lang="en-GB" dirty="0"/>
              <a:t>)</a:t>
            </a:r>
          </a:p>
          <a:p>
            <a:endParaRPr lang="en-GB" dirty="0"/>
          </a:p>
          <a:p>
            <a:pPr marL="144000" lvl="1" indent="0">
              <a:buNone/>
            </a:pPr>
            <a:r>
              <a:rPr lang="en-GB" dirty="0"/>
              <a:t>  print("The end")</a:t>
            </a:r>
          </a:p>
        </p:txBody>
      </p:sp>
      <p:sp>
        <p:nvSpPr>
          <p:cNvPr id="6" name="Title 1">
            <a:extLst>
              <a:ext uri="{FF2B5EF4-FFF2-40B4-BE49-F238E27FC236}">
                <a16:creationId xmlns:a16="http://schemas.microsoft.com/office/drawing/2014/main" id="{3BB46D8D-DA24-4199-89DF-10691395FED3}"/>
              </a:ext>
            </a:extLst>
          </p:cNvPr>
          <p:cNvSpPr>
            <a:spLocks noGrp="1"/>
          </p:cNvSpPr>
          <p:nvPr>
            <p:ph type="title"/>
          </p:nvPr>
        </p:nvSpPr>
        <p:spPr>
          <a:xfrm>
            <a:off x="521998" y="842400"/>
            <a:ext cx="11239305" cy="720000"/>
          </a:xfrm>
        </p:spPr>
        <p:txBody>
          <a:bodyPr/>
          <a:lstStyle/>
          <a:p>
            <a:r>
              <a:rPr lang="en-US" sz="3360" dirty="0">
                <a:solidFill>
                  <a:schemeClr val="accent1">
                    <a:lumMod val="60000"/>
                    <a:lumOff val="40000"/>
                  </a:schemeClr>
                </a:solidFill>
              </a:rPr>
              <a:t>“</a:t>
            </a:r>
            <a:r>
              <a:rPr lang="en-US" sz="3360" i="1" u="sng" dirty="0">
                <a:solidFill>
                  <a:schemeClr val="accent1">
                    <a:lumMod val="60000"/>
                    <a:lumOff val="40000"/>
                  </a:schemeClr>
                </a:solidFill>
              </a:rPr>
              <a:t>Continue</a:t>
            </a:r>
            <a:r>
              <a:rPr lang="en-US" sz="3360" i="1" dirty="0">
                <a:solidFill>
                  <a:schemeClr val="accent1">
                    <a:lumMod val="60000"/>
                    <a:lumOff val="40000"/>
                  </a:schemeClr>
                </a:solidFill>
              </a:rPr>
              <a:t>”</a:t>
            </a:r>
            <a:r>
              <a:rPr lang="en-US" sz="3360" dirty="0">
                <a:solidFill>
                  <a:schemeClr val="accent1">
                    <a:lumMod val="60000"/>
                    <a:lumOff val="40000"/>
                  </a:schemeClr>
                </a:solidFill>
              </a:rPr>
              <a:t> </a:t>
            </a:r>
            <a:r>
              <a:rPr lang="en-US" sz="3360" dirty="0"/>
              <a:t>Statement                                               </a:t>
            </a:r>
            <a:r>
              <a:rPr lang="en-US" sz="1800" dirty="0"/>
              <a:t>(2/2)</a:t>
            </a:r>
            <a:endParaRPr lang="en-US" sz="3360" dirty="0"/>
          </a:p>
        </p:txBody>
      </p:sp>
      <p:sp>
        <p:nvSpPr>
          <p:cNvPr id="7" name="Rectangle 6">
            <a:extLst>
              <a:ext uri="{FF2B5EF4-FFF2-40B4-BE49-F238E27FC236}">
                <a16:creationId xmlns:a16="http://schemas.microsoft.com/office/drawing/2014/main" id="{17CED457-8519-40C4-A276-F983993A3F24}"/>
              </a:ext>
            </a:extLst>
          </p:cNvPr>
          <p:cNvSpPr/>
          <p:nvPr/>
        </p:nvSpPr>
        <p:spPr>
          <a:xfrm>
            <a:off x="6635821" y="3331322"/>
            <a:ext cx="2379177" cy="830997"/>
          </a:xfrm>
          <a:prstGeom prst="rect">
            <a:avLst/>
          </a:prstGeom>
        </p:spPr>
        <p:txBody>
          <a:bodyPr wrap="none">
            <a:spAutoFit/>
          </a:bodyPr>
          <a:lstStyle/>
          <a:p>
            <a:pPr algn="ctr"/>
            <a:r>
              <a:rPr lang="en-GB" sz="4800" dirty="0">
                <a:solidFill>
                  <a:schemeClr val="accent2">
                    <a:lumMod val="75000"/>
                  </a:schemeClr>
                </a:solidFill>
              </a:rPr>
              <a:t>Output?</a:t>
            </a:r>
          </a:p>
        </p:txBody>
      </p:sp>
    </p:spTree>
    <p:extLst>
      <p:ext uri="{BB962C8B-B14F-4D97-AF65-F5344CB8AC3E}">
        <p14:creationId xmlns:p14="http://schemas.microsoft.com/office/powerpoint/2010/main" val="2903492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9A1607-0944-5D42-A072-76601035D85C}"/>
              </a:ext>
            </a:extLst>
          </p:cNvPr>
          <p:cNvSpPr>
            <a:spLocks noGrp="1"/>
          </p:cNvSpPr>
          <p:nvPr>
            <p:ph type="title"/>
          </p:nvPr>
        </p:nvSpPr>
        <p:spPr>
          <a:xfrm>
            <a:off x="521998" y="842400"/>
            <a:ext cx="10652113" cy="720000"/>
          </a:xfrm>
        </p:spPr>
        <p:txBody>
          <a:bodyPr/>
          <a:lstStyle/>
          <a:p>
            <a:r>
              <a:rPr lang="en-US" sz="3360" i="1" dirty="0">
                <a:solidFill>
                  <a:schemeClr val="accent1">
                    <a:lumMod val="60000"/>
                    <a:lumOff val="40000"/>
                  </a:schemeClr>
                </a:solidFill>
              </a:rPr>
              <a:t>“</a:t>
            </a:r>
            <a:r>
              <a:rPr lang="en-US" sz="3360" i="1" u="sng" dirty="0">
                <a:solidFill>
                  <a:schemeClr val="accent1">
                    <a:lumMod val="60000"/>
                    <a:lumOff val="40000"/>
                  </a:schemeClr>
                </a:solidFill>
              </a:rPr>
              <a:t>Break</a:t>
            </a:r>
            <a:r>
              <a:rPr lang="en-US" sz="3360" i="1" dirty="0">
                <a:solidFill>
                  <a:schemeClr val="accent1">
                    <a:lumMod val="60000"/>
                    <a:lumOff val="40000"/>
                  </a:schemeClr>
                </a:solidFill>
              </a:rPr>
              <a:t>” </a:t>
            </a:r>
            <a:r>
              <a:rPr lang="en-US" sz="3360" i="1" dirty="0"/>
              <a:t>Statement                                                    </a:t>
            </a:r>
            <a:r>
              <a:rPr lang="en-US" sz="1800" i="1" dirty="0"/>
              <a:t>(1/2)</a:t>
            </a:r>
            <a:endParaRPr lang="en-US" sz="1800" i="1" u="sng" dirty="0"/>
          </a:p>
        </p:txBody>
      </p:sp>
      <p:sp>
        <p:nvSpPr>
          <p:cNvPr id="3" name="Content Placeholder 2">
            <a:extLst>
              <a:ext uri="{FF2B5EF4-FFF2-40B4-BE49-F238E27FC236}">
                <a16:creationId xmlns:a16="http://schemas.microsoft.com/office/drawing/2014/main" id="{77B9995B-BB38-7C43-95BC-34327453A345}"/>
              </a:ext>
            </a:extLst>
          </p:cNvPr>
          <p:cNvSpPr>
            <a:spLocks noGrp="1"/>
          </p:cNvSpPr>
          <p:nvPr>
            <p:ph type="body" sz="quarter" idx="14"/>
          </p:nvPr>
        </p:nvSpPr>
        <p:spPr/>
        <p:txBody>
          <a:bodyPr>
            <a:normAutofit/>
          </a:bodyPr>
          <a:lstStyle/>
          <a:p>
            <a:pPr marL="457200" indent="-457200">
              <a:buFont typeface="Arial" panose="020B0604020202020204" pitchFamily="34" charset="0"/>
              <a:buChar char="•"/>
            </a:pPr>
            <a:r>
              <a:rPr lang="en-GB" sz="2640" dirty="0"/>
              <a:t>In Python, the break statement provides you with the opportunity to exit out of a loop when an external condition is triggered. You’ll put the break statement within the block of code under your loop statement, usually after a conditional if statement.</a:t>
            </a:r>
          </a:p>
          <a:p>
            <a:endParaRPr lang="en-GB" sz="2640" dirty="0"/>
          </a:p>
          <a:p>
            <a:pPr marL="457200" indent="-457200">
              <a:buFont typeface="Arial" panose="020B0604020202020204" pitchFamily="34" charset="0"/>
              <a:buChar char="•"/>
            </a:pPr>
            <a:r>
              <a:rPr lang="en-GB" sz="2640" dirty="0"/>
              <a:t>Let’s look at an example that uses the break statement in a for loop:</a:t>
            </a:r>
          </a:p>
          <a:p>
            <a:endParaRPr lang="en-US" dirty="0"/>
          </a:p>
        </p:txBody>
      </p:sp>
    </p:spTree>
    <p:extLst>
      <p:ext uri="{BB962C8B-B14F-4D97-AF65-F5344CB8AC3E}">
        <p14:creationId xmlns:p14="http://schemas.microsoft.com/office/powerpoint/2010/main" val="25158120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7B9995B-BB38-7C43-95BC-34327453A345}"/>
              </a:ext>
            </a:extLst>
          </p:cNvPr>
          <p:cNvSpPr>
            <a:spLocks noGrp="1"/>
          </p:cNvSpPr>
          <p:nvPr>
            <p:ph type="body" sz="quarter" idx="14"/>
          </p:nvPr>
        </p:nvSpPr>
        <p:spPr>
          <a:xfrm>
            <a:off x="1642095" y="1567670"/>
            <a:ext cx="11808861" cy="5626905"/>
          </a:xfrm>
        </p:spPr>
        <p:txBody>
          <a:bodyPr>
            <a:normAutofit fontScale="70000" lnSpcReduction="20000"/>
          </a:bodyPr>
          <a:lstStyle/>
          <a:p>
            <a:r>
              <a:rPr lang="en-US" sz="3100" dirty="0"/>
              <a:t>for </a:t>
            </a:r>
            <a:r>
              <a:rPr lang="en-US" sz="3100" dirty="0" err="1"/>
              <a:t>val</a:t>
            </a:r>
            <a:r>
              <a:rPr lang="en-US" sz="3100" dirty="0"/>
              <a:t> in "string":</a:t>
            </a:r>
          </a:p>
          <a:p>
            <a:r>
              <a:rPr lang="en-US" sz="3100" dirty="0"/>
              <a:t>    if </a:t>
            </a:r>
            <a:r>
              <a:rPr lang="en-US" sz="3100" dirty="0" err="1"/>
              <a:t>val</a:t>
            </a:r>
            <a:r>
              <a:rPr lang="en-US" sz="3100" dirty="0"/>
              <a:t> == "</a:t>
            </a:r>
            <a:r>
              <a:rPr lang="en-US" sz="3100" dirty="0" err="1"/>
              <a:t>i</a:t>
            </a:r>
            <a:r>
              <a:rPr lang="en-US" sz="3100" dirty="0"/>
              <a:t>":</a:t>
            </a:r>
          </a:p>
          <a:p>
            <a:r>
              <a:rPr lang="en-US" sz="3100" dirty="0"/>
              <a:t>        break</a:t>
            </a:r>
          </a:p>
          <a:p>
            <a:r>
              <a:rPr lang="en-US" sz="3100" dirty="0"/>
              <a:t>    print(</a:t>
            </a:r>
            <a:r>
              <a:rPr lang="en-US" sz="3100" dirty="0" err="1"/>
              <a:t>val</a:t>
            </a:r>
            <a:r>
              <a:rPr lang="en-US" sz="3100" dirty="0"/>
              <a:t>)</a:t>
            </a:r>
          </a:p>
          <a:p>
            <a:r>
              <a:rPr lang="en-US" sz="3100" dirty="0"/>
              <a:t>print(</a:t>
            </a:r>
            <a:r>
              <a:rPr lang="en-US" sz="3100" dirty="0" err="1"/>
              <a:t>val</a:t>
            </a:r>
            <a:r>
              <a:rPr lang="en-US" sz="3100" dirty="0"/>
              <a:t>)</a:t>
            </a:r>
          </a:p>
          <a:p>
            <a:r>
              <a:rPr lang="en-US" sz="3100" dirty="0"/>
              <a:t>print("The end")</a:t>
            </a:r>
          </a:p>
          <a:p>
            <a:endParaRPr lang="en-US" dirty="0"/>
          </a:p>
          <a:p>
            <a:r>
              <a:rPr lang="en-US" sz="2900" b="1" u="sng" dirty="0"/>
              <a:t>Output:</a:t>
            </a:r>
          </a:p>
          <a:p>
            <a:r>
              <a:rPr lang="en-GB" sz="2900" dirty="0"/>
              <a:t>s                                                                                                                                                             </a:t>
            </a:r>
          </a:p>
          <a:p>
            <a:r>
              <a:rPr lang="en-GB" sz="2900" dirty="0"/>
              <a:t>t                                                                                                                                                             </a:t>
            </a:r>
          </a:p>
          <a:p>
            <a:r>
              <a:rPr lang="en-GB" sz="2900" dirty="0"/>
              <a:t>r                                                                                                                                                             </a:t>
            </a:r>
          </a:p>
          <a:p>
            <a:r>
              <a:rPr lang="en-GB" sz="2900" dirty="0" err="1"/>
              <a:t>i</a:t>
            </a:r>
            <a:r>
              <a:rPr lang="en-GB" sz="2900" dirty="0"/>
              <a:t>                                                                                                                                                             </a:t>
            </a:r>
          </a:p>
          <a:p>
            <a:r>
              <a:rPr lang="en-GB" sz="2900" dirty="0"/>
              <a:t>The end</a:t>
            </a:r>
            <a:r>
              <a:rPr lang="en-GB" dirty="0"/>
              <a:t>   </a:t>
            </a:r>
          </a:p>
          <a:p>
            <a:endParaRPr lang="en-US" dirty="0"/>
          </a:p>
        </p:txBody>
      </p:sp>
      <p:sp>
        <p:nvSpPr>
          <p:cNvPr id="7" name="Title 1">
            <a:extLst>
              <a:ext uri="{FF2B5EF4-FFF2-40B4-BE49-F238E27FC236}">
                <a16:creationId xmlns:a16="http://schemas.microsoft.com/office/drawing/2014/main" id="{491A54CD-2BC6-4303-873F-C1A2B548C223}"/>
              </a:ext>
            </a:extLst>
          </p:cNvPr>
          <p:cNvSpPr>
            <a:spLocks noGrp="1"/>
          </p:cNvSpPr>
          <p:nvPr>
            <p:ph type="title"/>
          </p:nvPr>
        </p:nvSpPr>
        <p:spPr>
          <a:xfrm>
            <a:off x="521998" y="842400"/>
            <a:ext cx="10652113" cy="720000"/>
          </a:xfrm>
        </p:spPr>
        <p:txBody>
          <a:bodyPr/>
          <a:lstStyle/>
          <a:p>
            <a:r>
              <a:rPr lang="en-US" sz="3360" i="1" dirty="0">
                <a:solidFill>
                  <a:schemeClr val="accent1">
                    <a:lumMod val="60000"/>
                    <a:lumOff val="40000"/>
                  </a:schemeClr>
                </a:solidFill>
              </a:rPr>
              <a:t>“</a:t>
            </a:r>
            <a:r>
              <a:rPr lang="en-US" sz="3360" i="1" u="sng" dirty="0">
                <a:solidFill>
                  <a:schemeClr val="accent1">
                    <a:lumMod val="60000"/>
                    <a:lumOff val="40000"/>
                  </a:schemeClr>
                </a:solidFill>
              </a:rPr>
              <a:t>Break</a:t>
            </a:r>
            <a:r>
              <a:rPr lang="en-US" sz="3360" i="1" dirty="0">
                <a:solidFill>
                  <a:schemeClr val="accent1">
                    <a:lumMod val="60000"/>
                    <a:lumOff val="40000"/>
                  </a:schemeClr>
                </a:solidFill>
              </a:rPr>
              <a:t>” </a:t>
            </a:r>
            <a:r>
              <a:rPr lang="en-US" sz="3360" i="1" dirty="0"/>
              <a:t>Statement                                                    </a:t>
            </a:r>
            <a:r>
              <a:rPr lang="en-US" sz="1800" i="1" dirty="0"/>
              <a:t>(2/2)</a:t>
            </a:r>
            <a:endParaRPr lang="en-US" sz="1800" i="1" u="sng" dirty="0"/>
          </a:p>
        </p:txBody>
      </p:sp>
    </p:spTree>
    <p:extLst>
      <p:ext uri="{BB962C8B-B14F-4D97-AF65-F5344CB8AC3E}">
        <p14:creationId xmlns:p14="http://schemas.microsoft.com/office/powerpoint/2010/main" val="38655103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F1FAA5-547F-B344-B00B-987DA886C446}"/>
              </a:ext>
            </a:extLst>
          </p:cNvPr>
          <p:cNvSpPr>
            <a:spLocks noGrp="1"/>
          </p:cNvSpPr>
          <p:nvPr>
            <p:ph type="title"/>
          </p:nvPr>
        </p:nvSpPr>
        <p:spPr>
          <a:xfrm>
            <a:off x="521998" y="842400"/>
            <a:ext cx="11550731" cy="720000"/>
          </a:xfrm>
        </p:spPr>
        <p:txBody>
          <a:bodyPr/>
          <a:lstStyle/>
          <a:p>
            <a:r>
              <a:rPr lang="en-US" i="1" dirty="0">
                <a:solidFill>
                  <a:schemeClr val="accent1">
                    <a:lumMod val="60000"/>
                    <a:lumOff val="40000"/>
                  </a:schemeClr>
                </a:solidFill>
              </a:rPr>
              <a:t>“</a:t>
            </a:r>
            <a:r>
              <a:rPr lang="en-US" i="1" u="sng" dirty="0">
                <a:solidFill>
                  <a:schemeClr val="accent1">
                    <a:lumMod val="60000"/>
                    <a:lumOff val="40000"/>
                  </a:schemeClr>
                </a:solidFill>
              </a:rPr>
              <a:t>Pass</a:t>
            </a:r>
            <a:r>
              <a:rPr lang="en-US" i="1" dirty="0">
                <a:solidFill>
                  <a:schemeClr val="accent1">
                    <a:lumMod val="60000"/>
                    <a:lumOff val="40000"/>
                  </a:schemeClr>
                </a:solidFill>
              </a:rPr>
              <a:t>”</a:t>
            </a:r>
            <a:r>
              <a:rPr lang="en-US" dirty="0">
                <a:solidFill>
                  <a:schemeClr val="accent1">
                    <a:lumMod val="60000"/>
                    <a:lumOff val="40000"/>
                  </a:schemeClr>
                </a:solidFill>
              </a:rPr>
              <a:t> </a:t>
            </a:r>
            <a:r>
              <a:rPr lang="en-US" dirty="0"/>
              <a:t>Statement                                                    </a:t>
            </a:r>
            <a:r>
              <a:rPr lang="en-US" sz="1800" dirty="0"/>
              <a:t>(1/2)</a:t>
            </a:r>
            <a:r>
              <a:rPr lang="en-US" dirty="0"/>
              <a:t>                                          </a:t>
            </a:r>
          </a:p>
        </p:txBody>
      </p:sp>
      <p:sp>
        <p:nvSpPr>
          <p:cNvPr id="3" name="Content Placeholder 2">
            <a:extLst>
              <a:ext uri="{FF2B5EF4-FFF2-40B4-BE49-F238E27FC236}">
                <a16:creationId xmlns:a16="http://schemas.microsoft.com/office/drawing/2014/main" id="{5EA5A6C6-6815-C34D-B997-885B4C62FF49}"/>
              </a:ext>
            </a:extLst>
          </p:cNvPr>
          <p:cNvSpPr>
            <a:spLocks noGrp="1"/>
          </p:cNvSpPr>
          <p:nvPr>
            <p:ph type="body" sz="quarter" idx="14"/>
          </p:nvPr>
        </p:nvSpPr>
        <p:spPr/>
        <p:txBody>
          <a:bodyPr>
            <a:normAutofit/>
          </a:bodyPr>
          <a:lstStyle/>
          <a:p>
            <a:pPr marL="342900" indent="-342900" algn="just">
              <a:buFont typeface="Arial" panose="020B0604020202020204" pitchFamily="34" charset="0"/>
              <a:buChar char="•"/>
            </a:pPr>
            <a:r>
              <a:rPr lang="en-GB" dirty="0"/>
              <a:t>Python has the syntactical requirement that code blocks (after if, except, def, class etc.) cannot be empty. Empty code blocks are however useful in many different contexts</a:t>
            </a:r>
          </a:p>
          <a:p>
            <a:pPr marL="342900" indent="-342900" algn="just">
              <a:buFont typeface="Arial" panose="020B0604020202020204" pitchFamily="34" charset="0"/>
              <a:buChar char="•"/>
            </a:pPr>
            <a:endParaRPr lang="en-GB" dirty="0"/>
          </a:p>
          <a:p>
            <a:pPr marL="342900" indent="-342900" algn="just">
              <a:buFont typeface="Arial" panose="020B0604020202020204" pitchFamily="34" charset="0"/>
              <a:buChar char="•"/>
            </a:pPr>
            <a:r>
              <a:rPr lang="en-GB" dirty="0"/>
              <a:t>When an external condition is triggered, the pass statement allows you to handle the condition without the loop being impacted in any way; all of the code will continue to be read unless a break or other statement occurs. </a:t>
            </a:r>
          </a:p>
          <a:p>
            <a:pPr marL="342900" indent="-342900" algn="just">
              <a:buFont typeface="Arial" panose="020B0604020202020204" pitchFamily="34" charset="0"/>
              <a:buChar char="•"/>
            </a:pPr>
            <a:endParaRPr lang="en-GB" dirty="0"/>
          </a:p>
          <a:p>
            <a:pPr marL="342900" indent="-342900" algn="just">
              <a:buFont typeface="Arial" panose="020B0604020202020204" pitchFamily="34" charset="0"/>
              <a:buChar char="•"/>
            </a:pPr>
            <a:r>
              <a:rPr lang="en-GB" dirty="0"/>
              <a:t>As with the other statements, the pass statement will be within the block of code under the loop statement, typically after a conditional if statement.</a:t>
            </a:r>
          </a:p>
          <a:p>
            <a:endParaRPr lang="en-US" dirty="0"/>
          </a:p>
        </p:txBody>
      </p:sp>
    </p:spTree>
    <p:extLst>
      <p:ext uri="{BB962C8B-B14F-4D97-AF65-F5344CB8AC3E}">
        <p14:creationId xmlns:p14="http://schemas.microsoft.com/office/powerpoint/2010/main" val="26078024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EA5A6C6-6815-C34D-B997-885B4C62FF49}"/>
              </a:ext>
            </a:extLst>
          </p:cNvPr>
          <p:cNvSpPr>
            <a:spLocks noGrp="1"/>
          </p:cNvSpPr>
          <p:nvPr>
            <p:ph type="body" sz="quarter" idx="14"/>
          </p:nvPr>
        </p:nvSpPr>
        <p:spPr/>
        <p:txBody>
          <a:bodyPr>
            <a:noAutofit/>
          </a:bodyPr>
          <a:lstStyle/>
          <a:p>
            <a:r>
              <a:rPr lang="en-US" dirty="0"/>
              <a:t>number = 0</a:t>
            </a:r>
          </a:p>
          <a:p>
            <a:endParaRPr lang="en-US" dirty="0"/>
          </a:p>
          <a:p>
            <a:r>
              <a:rPr lang="en-US" dirty="0"/>
              <a:t>for number in range(10):</a:t>
            </a:r>
          </a:p>
          <a:p>
            <a:r>
              <a:rPr lang="en-US" dirty="0"/>
              <a:t>   number = number + 1</a:t>
            </a:r>
          </a:p>
          <a:p>
            <a:endParaRPr lang="en-US" dirty="0"/>
          </a:p>
          <a:p>
            <a:r>
              <a:rPr lang="en-US" dirty="0"/>
              <a:t>   if number == 5:</a:t>
            </a:r>
          </a:p>
          <a:p>
            <a:r>
              <a:rPr lang="en-US" dirty="0"/>
              <a:t>      pass    # pass here</a:t>
            </a:r>
          </a:p>
          <a:p>
            <a:endParaRPr lang="en-US" dirty="0"/>
          </a:p>
          <a:p>
            <a:r>
              <a:rPr lang="en-US" dirty="0"/>
              <a:t>   print('Number is ' + </a:t>
            </a:r>
            <a:r>
              <a:rPr lang="en-US" dirty="0" err="1"/>
              <a:t>str</a:t>
            </a:r>
            <a:r>
              <a:rPr lang="en-US" dirty="0"/>
              <a:t>(number))</a:t>
            </a:r>
          </a:p>
          <a:p>
            <a:r>
              <a:rPr lang="en-US" dirty="0"/>
              <a:t> print('Out of loop')</a:t>
            </a:r>
          </a:p>
        </p:txBody>
      </p:sp>
      <p:sp>
        <p:nvSpPr>
          <p:cNvPr id="6" name="Title 1">
            <a:extLst>
              <a:ext uri="{FF2B5EF4-FFF2-40B4-BE49-F238E27FC236}">
                <a16:creationId xmlns:a16="http://schemas.microsoft.com/office/drawing/2014/main" id="{28FF1A02-295C-41DE-8E0F-3B0095CA9500}"/>
              </a:ext>
            </a:extLst>
          </p:cNvPr>
          <p:cNvSpPr>
            <a:spLocks noGrp="1"/>
          </p:cNvSpPr>
          <p:nvPr>
            <p:ph type="title"/>
          </p:nvPr>
        </p:nvSpPr>
        <p:spPr>
          <a:xfrm>
            <a:off x="521998" y="842400"/>
            <a:ext cx="11550731" cy="720000"/>
          </a:xfrm>
        </p:spPr>
        <p:txBody>
          <a:bodyPr/>
          <a:lstStyle/>
          <a:p>
            <a:r>
              <a:rPr lang="en-US" i="1" dirty="0">
                <a:solidFill>
                  <a:schemeClr val="accent1">
                    <a:lumMod val="60000"/>
                    <a:lumOff val="40000"/>
                  </a:schemeClr>
                </a:solidFill>
              </a:rPr>
              <a:t>“</a:t>
            </a:r>
            <a:r>
              <a:rPr lang="en-US" i="1" u="sng" dirty="0">
                <a:solidFill>
                  <a:schemeClr val="accent1">
                    <a:lumMod val="60000"/>
                    <a:lumOff val="40000"/>
                  </a:schemeClr>
                </a:solidFill>
              </a:rPr>
              <a:t>Pass</a:t>
            </a:r>
            <a:r>
              <a:rPr lang="en-US" i="1" dirty="0">
                <a:solidFill>
                  <a:schemeClr val="accent1">
                    <a:lumMod val="60000"/>
                    <a:lumOff val="40000"/>
                  </a:schemeClr>
                </a:solidFill>
              </a:rPr>
              <a:t>”</a:t>
            </a:r>
            <a:r>
              <a:rPr lang="en-US" dirty="0">
                <a:solidFill>
                  <a:schemeClr val="accent1">
                    <a:lumMod val="60000"/>
                    <a:lumOff val="40000"/>
                  </a:schemeClr>
                </a:solidFill>
              </a:rPr>
              <a:t> </a:t>
            </a:r>
            <a:r>
              <a:rPr lang="en-US" dirty="0"/>
              <a:t>Statement                                                    </a:t>
            </a:r>
            <a:r>
              <a:rPr lang="en-US" sz="1800" dirty="0"/>
              <a:t>(2/2)</a:t>
            </a:r>
            <a:r>
              <a:rPr lang="en-US" dirty="0"/>
              <a:t>                                          </a:t>
            </a:r>
          </a:p>
        </p:txBody>
      </p:sp>
      <p:sp>
        <p:nvSpPr>
          <p:cNvPr id="7" name="Rectangle 6">
            <a:extLst>
              <a:ext uri="{FF2B5EF4-FFF2-40B4-BE49-F238E27FC236}">
                <a16:creationId xmlns:a16="http://schemas.microsoft.com/office/drawing/2014/main" id="{84665821-F814-4AB7-B634-E3E40F8A7205}"/>
              </a:ext>
            </a:extLst>
          </p:cNvPr>
          <p:cNvSpPr/>
          <p:nvPr/>
        </p:nvSpPr>
        <p:spPr>
          <a:xfrm>
            <a:off x="7285178" y="2915823"/>
            <a:ext cx="2379177" cy="830997"/>
          </a:xfrm>
          <a:prstGeom prst="rect">
            <a:avLst/>
          </a:prstGeom>
        </p:spPr>
        <p:txBody>
          <a:bodyPr wrap="none">
            <a:spAutoFit/>
          </a:bodyPr>
          <a:lstStyle/>
          <a:p>
            <a:pPr algn="ctr"/>
            <a:r>
              <a:rPr lang="en-GB" sz="4800" dirty="0">
                <a:solidFill>
                  <a:schemeClr val="accent2">
                    <a:lumMod val="75000"/>
                  </a:schemeClr>
                </a:solidFill>
              </a:rPr>
              <a:t>Output?</a:t>
            </a:r>
          </a:p>
        </p:txBody>
      </p:sp>
    </p:spTree>
    <p:extLst>
      <p:ext uri="{BB962C8B-B14F-4D97-AF65-F5344CB8AC3E}">
        <p14:creationId xmlns:p14="http://schemas.microsoft.com/office/powerpoint/2010/main" val="1724853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D7E305-14D9-4047-84BE-44F3D02B17F3}"/>
              </a:ext>
            </a:extLst>
          </p:cNvPr>
          <p:cNvSpPr>
            <a:spLocks noGrp="1"/>
          </p:cNvSpPr>
          <p:nvPr>
            <p:ph type="title"/>
          </p:nvPr>
        </p:nvSpPr>
        <p:spPr>
          <a:xfrm>
            <a:off x="521999" y="842400"/>
            <a:ext cx="11147714" cy="720000"/>
          </a:xfrm>
        </p:spPr>
        <p:txBody>
          <a:bodyPr/>
          <a:lstStyle/>
          <a:p>
            <a:r>
              <a:rPr lang="en-US" i="1" dirty="0">
                <a:effectLst>
                  <a:outerShdw blurRad="38100" dist="38100" dir="2700000" algn="tl">
                    <a:srgbClr val="000000">
                      <a:alpha val="43137"/>
                    </a:srgbClr>
                  </a:outerShdw>
                </a:effectLst>
              </a:rPr>
              <a:t>while</a:t>
            </a:r>
            <a:r>
              <a:rPr lang="en-US" dirty="0"/>
              <a:t> Loop                                                               </a:t>
            </a:r>
            <a:r>
              <a:rPr lang="en-US" sz="1800" dirty="0"/>
              <a:t>(1/3)</a:t>
            </a:r>
          </a:p>
        </p:txBody>
      </p:sp>
      <p:sp>
        <p:nvSpPr>
          <p:cNvPr id="3" name="Content Placeholder 2">
            <a:extLst>
              <a:ext uri="{FF2B5EF4-FFF2-40B4-BE49-F238E27FC236}">
                <a16:creationId xmlns:a16="http://schemas.microsoft.com/office/drawing/2014/main" id="{34FCDC42-4A7A-6944-8CE2-C8120C1D624E}"/>
              </a:ext>
            </a:extLst>
          </p:cNvPr>
          <p:cNvSpPr>
            <a:spLocks noGrp="1"/>
          </p:cNvSpPr>
          <p:nvPr>
            <p:ph type="body" sz="quarter" idx="14"/>
          </p:nvPr>
        </p:nvSpPr>
        <p:spPr/>
        <p:txBody>
          <a:bodyPr>
            <a:normAutofit/>
          </a:bodyPr>
          <a:lstStyle/>
          <a:p>
            <a:pPr marL="342900" indent="-342900">
              <a:buFont typeface="Arial" panose="020B0604020202020204" pitchFamily="34" charset="0"/>
              <a:buChar char="•"/>
            </a:pPr>
            <a:r>
              <a:rPr lang="en-GB" dirty="0"/>
              <a:t>A </a:t>
            </a:r>
            <a:r>
              <a:rPr lang="en-GB" b="1" dirty="0"/>
              <a:t>while</a:t>
            </a:r>
            <a:r>
              <a:rPr lang="en-GB" dirty="0"/>
              <a:t> loop statement in Python programming language repeatedly executes a target statement as long as a given condition is true.</a:t>
            </a:r>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r>
              <a:rPr lang="en-GB" dirty="0"/>
              <a:t>When the condition becomes false, program control passes to the line immediately following the loop.</a:t>
            </a:r>
            <a:endParaRPr lang="en-US" dirty="0"/>
          </a:p>
        </p:txBody>
      </p:sp>
    </p:spTree>
    <p:extLst>
      <p:ext uri="{BB962C8B-B14F-4D97-AF65-F5344CB8AC3E}">
        <p14:creationId xmlns:p14="http://schemas.microsoft.com/office/powerpoint/2010/main" val="12466161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6067" name="Rectangle 3"/>
          <p:cNvSpPr>
            <a:spLocks noGrp="1" noChangeArrowheads="1"/>
          </p:cNvSpPr>
          <p:nvPr>
            <p:ph type="body" sz="quarter" idx="14"/>
          </p:nvPr>
        </p:nvSpPr>
        <p:spPr>
          <a:xfrm>
            <a:off x="521999" y="1403373"/>
            <a:ext cx="10652114" cy="4864905"/>
          </a:xfrm>
        </p:spPr>
        <p:txBody>
          <a:bodyPr>
            <a:noAutofit/>
          </a:bodyPr>
          <a:lstStyle/>
          <a:p>
            <a:pPr marL="285750" indent="-285750">
              <a:buFont typeface="Arial" panose="020B0604020202020204" pitchFamily="34" charset="0"/>
              <a:buChar char="•"/>
            </a:pPr>
            <a:r>
              <a:rPr lang="en-US" altLang="en-US" sz="2000" b="1" i="1" dirty="0">
                <a:effectLst>
                  <a:outerShdw blurRad="38100" dist="38100" dir="2700000" algn="tl">
                    <a:srgbClr val="000000">
                      <a:alpha val="43137"/>
                    </a:srgbClr>
                  </a:outerShdw>
                </a:effectLst>
                <a:latin typeface="Courier New" panose="02070309020205020404" pitchFamily="49" charset="0"/>
              </a:rPr>
              <a:t>while</a:t>
            </a:r>
            <a:r>
              <a:rPr lang="en-US" altLang="en-US" sz="1800" b="1" dirty="0"/>
              <a:t> loop</a:t>
            </a:r>
            <a:r>
              <a:rPr lang="en-US" altLang="en-US" sz="1800" dirty="0"/>
              <a:t>: Executes a group of statements as long as a condition is True.</a:t>
            </a:r>
          </a:p>
          <a:p>
            <a:pPr marL="717750" lvl="1" indent="-285750">
              <a:buFont typeface="Wingdings" panose="05000000000000000000" pitchFamily="2" charset="2"/>
              <a:buChar char="§"/>
            </a:pPr>
            <a:r>
              <a:rPr lang="en-US" altLang="en-US" sz="1800" dirty="0"/>
              <a:t>good for </a:t>
            </a:r>
            <a:r>
              <a:rPr lang="en-US" altLang="en-US" sz="1800" i="1" dirty="0"/>
              <a:t>indefinite loops </a:t>
            </a:r>
            <a:r>
              <a:rPr lang="en-US" altLang="en-US" sz="1800" dirty="0"/>
              <a:t>(repeat an unknown number of times)</a:t>
            </a:r>
            <a:endParaRPr lang="en-US" altLang="en-US" sz="1800" i="1" dirty="0"/>
          </a:p>
          <a:p>
            <a:pPr lvl="1"/>
            <a:endParaRPr lang="en-US" altLang="en-US" sz="1800" dirty="0"/>
          </a:p>
          <a:p>
            <a:pPr marL="717750" lvl="1" indent="-285750">
              <a:buFont typeface="Wingdings" panose="05000000000000000000" pitchFamily="2" charset="2"/>
              <a:buChar char="§"/>
            </a:pPr>
            <a:r>
              <a:rPr lang="en-US" altLang="en-US" sz="1800" dirty="0"/>
              <a:t>Syntax:</a:t>
            </a:r>
          </a:p>
          <a:p>
            <a:pPr lvl="4">
              <a:buNone/>
            </a:pPr>
            <a:r>
              <a:rPr lang="en-US" altLang="en-US" sz="1800" dirty="0"/>
              <a:t>	</a:t>
            </a:r>
            <a:r>
              <a:rPr lang="en-US" altLang="en-US" sz="1800" dirty="0">
                <a:latin typeface="Courier New" panose="02070309020205020404" pitchFamily="49" charset="0"/>
              </a:rPr>
              <a:t>while </a:t>
            </a:r>
            <a:r>
              <a:rPr lang="en-US" altLang="en-US" sz="1800" b="1" i="1" dirty="0"/>
              <a:t>condition</a:t>
            </a:r>
            <a:r>
              <a:rPr lang="en-US" altLang="en-US" sz="1800" dirty="0">
                <a:latin typeface="Courier New" panose="02070309020205020404" pitchFamily="49" charset="0"/>
              </a:rPr>
              <a:t>:</a:t>
            </a:r>
          </a:p>
          <a:p>
            <a:pPr lvl="4">
              <a:buNone/>
            </a:pPr>
            <a:r>
              <a:rPr lang="en-US" altLang="en-US" sz="1800" dirty="0">
                <a:latin typeface="Courier New" panose="02070309020205020404" pitchFamily="49" charset="0"/>
              </a:rPr>
              <a:t>	    </a:t>
            </a:r>
            <a:r>
              <a:rPr lang="en-US" altLang="en-US" sz="1800" b="1" i="1" dirty="0"/>
              <a:t>statements</a:t>
            </a:r>
            <a:endParaRPr lang="en-US" altLang="en-US" sz="1800" dirty="0">
              <a:latin typeface="Courier New" panose="02070309020205020404" pitchFamily="49" charset="0"/>
            </a:endParaRPr>
          </a:p>
          <a:p>
            <a:pPr lvl="1">
              <a:buFont typeface="Wingdings" panose="05000000000000000000" pitchFamily="2" charset="2"/>
              <a:buNone/>
            </a:pPr>
            <a:endParaRPr lang="en-US" altLang="en-US" sz="1800" dirty="0">
              <a:latin typeface="Courier New" panose="02070309020205020404" pitchFamily="49" charset="0"/>
            </a:endParaRPr>
          </a:p>
          <a:p>
            <a:pPr marL="285750" indent="-285750">
              <a:buFont typeface="Arial" panose="020B0604020202020204" pitchFamily="34" charset="0"/>
              <a:buChar char="•"/>
            </a:pPr>
            <a:r>
              <a:rPr lang="en-US" altLang="en-US" sz="1800" dirty="0"/>
              <a:t>Example:</a:t>
            </a:r>
          </a:p>
          <a:p>
            <a:pPr lvl="1">
              <a:buFont typeface="Wingdings" panose="05000000000000000000" pitchFamily="2" charset="2"/>
              <a:buNone/>
            </a:pPr>
            <a:r>
              <a:rPr lang="en-US" altLang="en-US" sz="1800" dirty="0">
                <a:latin typeface="Courier New" panose="02070309020205020404" pitchFamily="49" charset="0"/>
              </a:rPr>
              <a:t>  number = 1</a:t>
            </a:r>
          </a:p>
          <a:p>
            <a:pPr lvl="1">
              <a:buFont typeface="Wingdings" panose="05000000000000000000" pitchFamily="2" charset="2"/>
              <a:buNone/>
            </a:pPr>
            <a:r>
              <a:rPr lang="en-US" altLang="en-US" sz="1800" dirty="0">
                <a:latin typeface="Courier New" panose="02070309020205020404" pitchFamily="49" charset="0"/>
              </a:rPr>
              <a:t>  while number &lt; 200:</a:t>
            </a:r>
          </a:p>
          <a:p>
            <a:pPr lvl="1">
              <a:buFont typeface="Wingdings" panose="05000000000000000000" pitchFamily="2" charset="2"/>
              <a:buNone/>
            </a:pPr>
            <a:r>
              <a:rPr lang="en-US" altLang="en-US" sz="1800" dirty="0">
                <a:latin typeface="Courier New" panose="02070309020205020404" pitchFamily="49" charset="0"/>
              </a:rPr>
              <a:t>    print (number)</a:t>
            </a:r>
          </a:p>
          <a:p>
            <a:pPr lvl="1">
              <a:buFont typeface="Wingdings" panose="05000000000000000000" pitchFamily="2" charset="2"/>
              <a:buNone/>
            </a:pPr>
            <a:r>
              <a:rPr lang="en-US" altLang="en-US" sz="1800" dirty="0">
                <a:latin typeface="Courier New" panose="02070309020205020404" pitchFamily="49" charset="0"/>
              </a:rPr>
              <a:t>    number = number * 2</a:t>
            </a:r>
            <a:endParaRPr lang="en-US" altLang="en-US" sz="1800" b="1" dirty="0">
              <a:latin typeface="Courier New" panose="02070309020205020404" pitchFamily="49" charset="0"/>
            </a:endParaRPr>
          </a:p>
          <a:p>
            <a:pPr marL="144000" lvl="1" indent="0">
              <a:buNone/>
            </a:pPr>
            <a:r>
              <a:rPr lang="en-US" altLang="en-US" sz="1800" dirty="0"/>
              <a:t>  Output:</a:t>
            </a:r>
          </a:p>
          <a:p>
            <a:pPr lvl="1">
              <a:buFont typeface="Wingdings" panose="05000000000000000000" pitchFamily="2" charset="2"/>
              <a:buNone/>
            </a:pPr>
            <a:r>
              <a:rPr lang="en-US" altLang="en-US" sz="1800" dirty="0">
                <a:latin typeface="Courier New" panose="02070309020205020404" pitchFamily="49" charset="0"/>
              </a:rPr>
              <a:t>	1 2 4 8 16 32 64 128</a:t>
            </a:r>
            <a:endParaRPr lang="en-US" altLang="en-US" sz="1800" dirty="0"/>
          </a:p>
        </p:txBody>
      </p:sp>
      <p:sp>
        <p:nvSpPr>
          <p:cNvPr id="5" name="Slide Number Placeholder 3"/>
          <p:cNvSpPr>
            <a:spLocks noGrp="1"/>
          </p:cNvSpPr>
          <p:nvPr>
            <p:ph type="sldNum" sz="quarter" idx="4294967295"/>
          </p:nvPr>
        </p:nvSpPr>
        <p:spPr>
          <a:xfrm>
            <a:off x="11691938" y="6364288"/>
            <a:ext cx="500062" cy="501650"/>
          </a:xfrm>
        </p:spPr>
        <p:txBody>
          <a:bodyPr/>
          <a:lstStyle/>
          <a:p>
            <a:fld id="{1A6088A3-35C5-4CAA-8D6E-171399A76AA2}" type="slidenum">
              <a:rPr lang="en-US" altLang="en-US"/>
              <a:pPr/>
              <a:t>27</a:t>
            </a:fld>
            <a:endParaRPr lang="en-US" altLang="en-US"/>
          </a:p>
        </p:txBody>
      </p:sp>
      <p:pic>
        <p:nvPicPr>
          <p:cNvPr id="1496068" name="Picture 4" descr="whi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67600" y="2606041"/>
            <a:ext cx="2606040" cy="2480310"/>
          </a:xfrm>
          <a:prstGeom prst="rect">
            <a:avLst/>
          </a:prstGeom>
          <a:noFill/>
          <a:extLst>
            <a:ext uri="{909E8E84-426E-40DD-AFC4-6F175D3DCCD1}">
              <a14:hiddenFill xmlns:a14="http://schemas.microsoft.com/office/drawing/2010/main">
                <a:solidFill>
                  <a:srgbClr val="FFFFFF"/>
                </a:solidFill>
              </a14:hiddenFill>
            </a:ext>
          </a:extLst>
        </p:spPr>
      </p:pic>
      <p:sp>
        <p:nvSpPr>
          <p:cNvPr id="6" name="Flowchart: Decision 5">
            <a:extLst>
              <a:ext uri="{FF2B5EF4-FFF2-40B4-BE49-F238E27FC236}">
                <a16:creationId xmlns:a16="http://schemas.microsoft.com/office/drawing/2014/main" id="{041C9944-AB2B-470B-A18B-83BD8A1E7B4E}"/>
              </a:ext>
            </a:extLst>
          </p:cNvPr>
          <p:cNvSpPr/>
          <p:nvPr/>
        </p:nvSpPr>
        <p:spPr>
          <a:xfrm>
            <a:off x="7780547" y="2805486"/>
            <a:ext cx="1288184" cy="646176"/>
          </a:xfrm>
          <a:prstGeom prst="flowChartDecision">
            <a:avLst/>
          </a:prstGeom>
          <a:noFill/>
          <a:ln w="3810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Rectangle 6">
            <a:extLst>
              <a:ext uri="{FF2B5EF4-FFF2-40B4-BE49-F238E27FC236}">
                <a16:creationId xmlns:a16="http://schemas.microsoft.com/office/drawing/2014/main" id="{852E3ACC-AE67-43F0-A390-1D7E3641C756}"/>
              </a:ext>
            </a:extLst>
          </p:cNvPr>
          <p:cNvSpPr/>
          <p:nvPr/>
        </p:nvSpPr>
        <p:spPr>
          <a:xfrm>
            <a:off x="8878957" y="3525877"/>
            <a:ext cx="1194683" cy="383514"/>
          </a:xfrm>
          <a:prstGeom prst="rect">
            <a:avLst/>
          </a:prstGeom>
          <a:no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Rectangle 7">
            <a:extLst>
              <a:ext uri="{FF2B5EF4-FFF2-40B4-BE49-F238E27FC236}">
                <a16:creationId xmlns:a16="http://schemas.microsoft.com/office/drawing/2014/main" id="{984BB4CC-3439-4D9C-BC9C-6949A671E793}"/>
              </a:ext>
            </a:extLst>
          </p:cNvPr>
          <p:cNvSpPr/>
          <p:nvPr/>
        </p:nvSpPr>
        <p:spPr>
          <a:xfrm>
            <a:off x="7944678" y="4711231"/>
            <a:ext cx="980661" cy="37512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 name="Title 1">
            <a:extLst>
              <a:ext uri="{FF2B5EF4-FFF2-40B4-BE49-F238E27FC236}">
                <a16:creationId xmlns:a16="http://schemas.microsoft.com/office/drawing/2014/main" id="{36AA46A7-E2AF-4FB8-94C8-5FC57C023DE3}"/>
              </a:ext>
            </a:extLst>
          </p:cNvPr>
          <p:cNvSpPr>
            <a:spLocks noGrp="1"/>
          </p:cNvSpPr>
          <p:nvPr>
            <p:ph type="title"/>
          </p:nvPr>
        </p:nvSpPr>
        <p:spPr>
          <a:xfrm>
            <a:off x="521999" y="842400"/>
            <a:ext cx="11147714" cy="720000"/>
          </a:xfrm>
        </p:spPr>
        <p:txBody>
          <a:bodyPr/>
          <a:lstStyle/>
          <a:p>
            <a:r>
              <a:rPr lang="en-US" i="1" dirty="0">
                <a:effectLst>
                  <a:outerShdw blurRad="38100" dist="38100" dir="2700000" algn="tl">
                    <a:srgbClr val="000000">
                      <a:alpha val="43137"/>
                    </a:srgbClr>
                  </a:outerShdw>
                </a:effectLst>
              </a:rPr>
              <a:t>while</a:t>
            </a:r>
            <a:r>
              <a:rPr lang="en-US" dirty="0"/>
              <a:t> Loop                                                               </a:t>
            </a:r>
            <a:r>
              <a:rPr lang="en-US" sz="1800" dirty="0"/>
              <a:t>(2/3)</a:t>
            </a:r>
          </a:p>
        </p:txBody>
      </p:sp>
    </p:spTree>
    <p:extLst>
      <p:ext uri="{BB962C8B-B14F-4D97-AF65-F5344CB8AC3E}">
        <p14:creationId xmlns:p14="http://schemas.microsoft.com/office/powerpoint/2010/main" val="3477286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arn(inVertical)">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barn(inVertical)">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75C638D-E478-9B47-9414-E4958CEFECAF}"/>
              </a:ext>
            </a:extLst>
          </p:cNvPr>
          <p:cNvSpPr>
            <a:spLocks noGrp="1"/>
          </p:cNvSpPr>
          <p:nvPr>
            <p:ph type="body" sz="quarter" idx="14"/>
          </p:nvPr>
        </p:nvSpPr>
        <p:spPr/>
        <p:txBody>
          <a:bodyPr>
            <a:normAutofit/>
          </a:bodyPr>
          <a:lstStyle/>
          <a:p>
            <a:r>
              <a:rPr lang="en-US" dirty="0"/>
              <a:t>count = 0</a:t>
            </a:r>
          </a:p>
          <a:p>
            <a:r>
              <a:rPr lang="en-US" dirty="0"/>
              <a:t>while (count &lt; 9):</a:t>
            </a:r>
          </a:p>
          <a:p>
            <a:r>
              <a:rPr lang="en-US" dirty="0"/>
              <a:t>   print ("The count is:", count)</a:t>
            </a:r>
          </a:p>
          <a:p>
            <a:r>
              <a:rPr lang="en-US" dirty="0"/>
              <a:t>   count = count + 1</a:t>
            </a:r>
          </a:p>
          <a:p>
            <a:endParaRPr lang="en-US" dirty="0"/>
          </a:p>
          <a:p>
            <a:r>
              <a:rPr lang="en-US" dirty="0"/>
              <a:t>print ("Good bye!")</a:t>
            </a:r>
          </a:p>
        </p:txBody>
      </p:sp>
      <p:sp>
        <p:nvSpPr>
          <p:cNvPr id="4" name="Rectangle 3">
            <a:extLst>
              <a:ext uri="{FF2B5EF4-FFF2-40B4-BE49-F238E27FC236}">
                <a16:creationId xmlns:a16="http://schemas.microsoft.com/office/drawing/2014/main" id="{8917A81B-64B8-46F2-AB9F-4E1CB9C01AAD}"/>
              </a:ext>
            </a:extLst>
          </p:cNvPr>
          <p:cNvSpPr/>
          <p:nvPr/>
        </p:nvSpPr>
        <p:spPr>
          <a:xfrm>
            <a:off x="7172534" y="2522940"/>
            <a:ext cx="2379177" cy="830997"/>
          </a:xfrm>
          <a:prstGeom prst="rect">
            <a:avLst/>
          </a:prstGeom>
        </p:spPr>
        <p:txBody>
          <a:bodyPr wrap="none">
            <a:spAutoFit/>
          </a:bodyPr>
          <a:lstStyle/>
          <a:p>
            <a:pPr algn="ctr"/>
            <a:r>
              <a:rPr lang="en-GB" sz="4800" dirty="0">
                <a:solidFill>
                  <a:schemeClr val="accent2">
                    <a:lumMod val="75000"/>
                  </a:schemeClr>
                </a:solidFill>
              </a:rPr>
              <a:t>Output?</a:t>
            </a:r>
          </a:p>
        </p:txBody>
      </p:sp>
      <p:sp>
        <p:nvSpPr>
          <p:cNvPr id="7" name="Title 1">
            <a:extLst>
              <a:ext uri="{FF2B5EF4-FFF2-40B4-BE49-F238E27FC236}">
                <a16:creationId xmlns:a16="http://schemas.microsoft.com/office/drawing/2014/main" id="{88D83FD1-A1A2-4CF2-8D1C-4AC400EFB31B}"/>
              </a:ext>
            </a:extLst>
          </p:cNvPr>
          <p:cNvSpPr>
            <a:spLocks noGrp="1"/>
          </p:cNvSpPr>
          <p:nvPr>
            <p:ph type="title"/>
          </p:nvPr>
        </p:nvSpPr>
        <p:spPr>
          <a:xfrm>
            <a:off x="521999" y="842400"/>
            <a:ext cx="11147714" cy="720000"/>
          </a:xfrm>
        </p:spPr>
        <p:txBody>
          <a:bodyPr/>
          <a:lstStyle/>
          <a:p>
            <a:r>
              <a:rPr lang="en-US" i="1" dirty="0">
                <a:effectLst>
                  <a:outerShdw blurRad="38100" dist="38100" dir="2700000" algn="tl">
                    <a:srgbClr val="000000">
                      <a:alpha val="43137"/>
                    </a:srgbClr>
                  </a:outerShdw>
                </a:effectLst>
              </a:rPr>
              <a:t>while</a:t>
            </a:r>
            <a:r>
              <a:rPr lang="en-US" dirty="0"/>
              <a:t> Loop                                                               </a:t>
            </a:r>
            <a:r>
              <a:rPr lang="en-US" sz="1800" dirty="0"/>
              <a:t>(3/3)</a:t>
            </a:r>
          </a:p>
        </p:txBody>
      </p:sp>
    </p:spTree>
    <p:extLst>
      <p:ext uri="{BB962C8B-B14F-4D97-AF65-F5344CB8AC3E}">
        <p14:creationId xmlns:p14="http://schemas.microsoft.com/office/powerpoint/2010/main" val="3124495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0162" name="Rectangle 2"/>
          <p:cNvSpPr>
            <a:spLocks noGrp="1" noChangeArrowheads="1"/>
          </p:cNvSpPr>
          <p:nvPr>
            <p:ph type="title"/>
          </p:nvPr>
        </p:nvSpPr>
        <p:spPr>
          <a:xfrm>
            <a:off x="521998" y="842400"/>
            <a:ext cx="10000228" cy="720000"/>
          </a:xfrm>
        </p:spPr>
        <p:txBody>
          <a:bodyPr>
            <a:normAutofit/>
          </a:bodyPr>
          <a:lstStyle/>
          <a:p>
            <a:r>
              <a:rPr lang="en-US" altLang="en-US" dirty="0"/>
              <a:t>Logic operators and expressions  </a:t>
            </a:r>
          </a:p>
        </p:txBody>
      </p:sp>
      <p:sp>
        <p:nvSpPr>
          <p:cNvPr id="1500163" name="Rectangle 3"/>
          <p:cNvSpPr>
            <a:spLocks noGrp="1" noChangeArrowheads="1"/>
          </p:cNvSpPr>
          <p:nvPr>
            <p:ph type="body" sz="quarter" idx="14"/>
          </p:nvPr>
        </p:nvSpPr>
        <p:spPr>
          <a:xfrm>
            <a:off x="522287" y="1257603"/>
            <a:ext cx="10652114" cy="5037180"/>
          </a:xfrm>
        </p:spPr>
        <p:txBody>
          <a:bodyPr>
            <a:normAutofit lnSpcReduction="10000"/>
          </a:bodyPr>
          <a:lstStyle/>
          <a:p>
            <a:r>
              <a:rPr lang="en-US" altLang="en-US" dirty="0"/>
              <a:t>Many logical expressions use </a:t>
            </a:r>
            <a:r>
              <a:rPr lang="en-US" altLang="en-US" i="1" dirty="0"/>
              <a:t>relational operators</a:t>
            </a:r>
            <a:r>
              <a:rPr lang="en-US" altLang="en-US" dirty="0"/>
              <a:t>:</a:t>
            </a:r>
          </a:p>
          <a:p>
            <a:endParaRPr lang="en-US" altLang="en-US" dirty="0"/>
          </a:p>
          <a:p>
            <a:pPr lvl="1"/>
            <a:endParaRPr lang="en-US" altLang="en-US" dirty="0"/>
          </a:p>
          <a:p>
            <a:pPr lvl="1"/>
            <a:endParaRPr lang="en-US" altLang="en-US" dirty="0"/>
          </a:p>
          <a:p>
            <a:pPr lvl="1"/>
            <a:endParaRPr lang="en-US" altLang="en-US" dirty="0"/>
          </a:p>
          <a:p>
            <a:pPr lvl="1"/>
            <a:endParaRPr lang="en-US" altLang="en-US" dirty="0"/>
          </a:p>
          <a:p>
            <a:pPr lvl="1"/>
            <a:endParaRPr lang="en-US" altLang="en-US" dirty="0"/>
          </a:p>
          <a:p>
            <a:pPr lvl="1"/>
            <a:endParaRPr lang="en-US" altLang="en-US" dirty="0"/>
          </a:p>
          <a:p>
            <a:pPr lvl="1"/>
            <a:endParaRPr lang="en-US" altLang="en-US" dirty="0"/>
          </a:p>
          <a:p>
            <a:pPr lvl="1"/>
            <a:endParaRPr lang="en-US" altLang="en-US" dirty="0"/>
          </a:p>
          <a:p>
            <a:pPr lvl="1"/>
            <a:endParaRPr lang="en-US" altLang="en-US" dirty="0"/>
          </a:p>
          <a:p>
            <a:r>
              <a:rPr lang="en-US" altLang="en-US" dirty="0"/>
              <a:t>Logical expressions can be combined with </a:t>
            </a:r>
            <a:r>
              <a:rPr lang="en-US" altLang="en-US" i="1" dirty="0"/>
              <a:t>logical operators.</a:t>
            </a:r>
            <a:endParaRPr lang="en-US" altLang="en-US" dirty="0"/>
          </a:p>
          <a:p>
            <a:pPr lvl="1"/>
            <a:endParaRPr lang="en-US" altLang="en-US" dirty="0"/>
          </a:p>
          <a:p>
            <a:pPr lvl="1"/>
            <a:endParaRPr lang="en-US" altLang="en-US" dirty="0"/>
          </a:p>
          <a:p>
            <a:pPr lvl="1"/>
            <a:endParaRPr lang="en-US" altLang="en-US" dirty="0"/>
          </a:p>
          <a:p>
            <a:pPr lvl="1"/>
            <a:endParaRPr lang="en-US" altLang="en-US" dirty="0"/>
          </a:p>
          <a:p>
            <a:pPr lvl="1"/>
            <a:endParaRPr lang="en-US" altLang="en-US" dirty="0"/>
          </a:p>
        </p:txBody>
      </p:sp>
      <p:sp>
        <p:nvSpPr>
          <p:cNvPr id="68" name="Slide Number Placeholder 3"/>
          <p:cNvSpPr>
            <a:spLocks noGrp="1"/>
          </p:cNvSpPr>
          <p:nvPr>
            <p:ph type="sldNum" sz="quarter" idx="4294967295"/>
          </p:nvPr>
        </p:nvSpPr>
        <p:spPr>
          <a:xfrm>
            <a:off x="11691938" y="6364288"/>
            <a:ext cx="500062" cy="501650"/>
          </a:xfrm>
        </p:spPr>
        <p:txBody>
          <a:bodyPr/>
          <a:lstStyle/>
          <a:p>
            <a:fld id="{059CFFCD-4F56-415F-9361-724E2AEC8BD5}" type="slidenum">
              <a:rPr lang="en-US" altLang="en-US"/>
              <a:pPr/>
              <a:t>29</a:t>
            </a:fld>
            <a:endParaRPr lang="en-US" altLang="en-US"/>
          </a:p>
        </p:txBody>
      </p:sp>
      <p:graphicFrame>
        <p:nvGraphicFramePr>
          <p:cNvPr id="1500279" name="Group 119"/>
          <p:cNvGraphicFramePr>
            <a:graphicFrameLocks noGrp="1"/>
          </p:cNvGraphicFramePr>
          <p:nvPr>
            <p:extLst>
              <p:ext uri="{D42A27DB-BD31-4B8C-83A1-F6EECF244321}">
                <p14:modId xmlns:p14="http://schemas.microsoft.com/office/powerpoint/2010/main" val="502041558"/>
              </p:ext>
            </p:extLst>
          </p:nvPr>
        </p:nvGraphicFramePr>
        <p:xfrm>
          <a:off x="3330893" y="4293847"/>
          <a:ext cx="4720592" cy="1262149"/>
        </p:xfrm>
        <a:graphic>
          <a:graphicData uri="http://schemas.openxmlformats.org/drawingml/2006/table">
            <a:tbl>
              <a:tblPr>
                <a:tableStyleId>{BC89EF96-8CEA-46FF-86C4-4CE0E7609802}</a:tableStyleId>
              </a:tblPr>
              <a:tblGrid>
                <a:gridCol w="1200150">
                  <a:extLst>
                    <a:ext uri="{9D8B030D-6E8A-4147-A177-3AD203B41FA5}">
                      <a16:colId xmlns:a16="http://schemas.microsoft.com/office/drawing/2014/main" val="2765742680"/>
                    </a:ext>
                  </a:extLst>
                </a:gridCol>
                <a:gridCol w="2623186">
                  <a:extLst>
                    <a:ext uri="{9D8B030D-6E8A-4147-A177-3AD203B41FA5}">
                      <a16:colId xmlns:a16="http://schemas.microsoft.com/office/drawing/2014/main" val="3508454324"/>
                    </a:ext>
                  </a:extLst>
                </a:gridCol>
                <a:gridCol w="897256">
                  <a:extLst>
                    <a:ext uri="{9D8B030D-6E8A-4147-A177-3AD203B41FA5}">
                      <a16:colId xmlns:a16="http://schemas.microsoft.com/office/drawing/2014/main" val="2221598715"/>
                    </a:ext>
                  </a:extLst>
                </a:gridCol>
              </a:tblGrid>
              <a:tr h="336319">
                <a:tc>
                  <a:txBody>
                    <a:bodyPr/>
                    <a:lstStyle>
                      <a:lvl1pPr>
                        <a:spcBef>
                          <a:spcPct val="20000"/>
                        </a:spcBef>
                        <a:buClr>
                          <a:srgbClr val="808080"/>
                        </a:buClr>
                        <a:buSzPct val="60000"/>
                        <a:defRPr>
                          <a:solidFill>
                            <a:schemeClr val="tx1"/>
                          </a:solidFill>
                          <a:latin typeface="Verdana" panose="020B0604030504040204" pitchFamily="34" charset="0"/>
                          <a:cs typeface="Times New Roman" panose="02020603050405020304" pitchFamily="18" charset="0"/>
                        </a:defRPr>
                      </a:lvl1pPr>
                      <a:lvl2pPr>
                        <a:spcBef>
                          <a:spcPct val="20000"/>
                        </a:spcBef>
                        <a:buClr>
                          <a:srgbClr val="800000"/>
                        </a:buClr>
                        <a:defRPr sz="1600">
                          <a:solidFill>
                            <a:schemeClr val="tx1"/>
                          </a:solidFill>
                          <a:latin typeface="Verdana" panose="020B0604030504040204" pitchFamily="34" charset="0"/>
                          <a:cs typeface="Times New Roman" panose="02020603050405020304" pitchFamily="18" charset="0"/>
                        </a:defRPr>
                      </a:lvl2pPr>
                      <a:lvl3pPr>
                        <a:spcBef>
                          <a:spcPct val="20000"/>
                        </a:spcBef>
                        <a:buClr>
                          <a:schemeClr val="tx1"/>
                        </a:buClr>
                        <a:buSzPct val="50000"/>
                        <a:defRPr sz="1400">
                          <a:solidFill>
                            <a:schemeClr val="tx1"/>
                          </a:solidFill>
                          <a:latin typeface="Verdana" panose="020B0604030504040204" pitchFamily="34" charset="0"/>
                          <a:cs typeface="Times New Roman" panose="02020603050405020304" pitchFamily="18" charset="0"/>
                        </a:defRPr>
                      </a:lvl3pPr>
                      <a:lvl4pPr>
                        <a:spcBef>
                          <a:spcPct val="20000"/>
                        </a:spcBef>
                        <a:buClr>
                          <a:schemeClr val="tx1"/>
                        </a:buClr>
                        <a:defRPr sz="1200">
                          <a:solidFill>
                            <a:schemeClr val="tx1"/>
                          </a:solidFill>
                          <a:latin typeface="Verdana" panose="020B0604030504040204" pitchFamily="34" charset="0"/>
                          <a:cs typeface="Times New Roman" panose="02020603050405020304" pitchFamily="18" charset="0"/>
                        </a:defRPr>
                      </a:lvl4pPr>
                      <a:lvl5pPr>
                        <a:spcBef>
                          <a:spcPct val="20000"/>
                        </a:spcBef>
                        <a:buClr>
                          <a:srgbClr val="C0C0C0"/>
                        </a:buClr>
                        <a:buSzPct val="50000"/>
                        <a:defRPr sz="1400">
                          <a:solidFill>
                            <a:schemeClr val="tx1"/>
                          </a:solidFill>
                          <a:latin typeface="Verdana" panose="020B0604030504040204" pitchFamily="34" charset="0"/>
                          <a:cs typeface="Times New Roman" panose="02020603050405020304" pitchFamily="18" charset="0"/>
                        </a:defRPr>
                      </a:lvl5pPr>
                      <a:lvl6pPr fontAlgn="base">
                        <a:spcBef>
                          <a:spcPct val="20000"/>
                        </a:spcBef>
                        <a:spcAft>
                          <a:spcPct val="0"/>
                        </a:spcAft>
                        <a:buClr>
                          <a:srgbClr val="C0C0C0"/>
                        </a:buClr>
                        <a:buSzPct val="50000"/>
                        <a:buFont typeface="Wingdings" panose="05000000000000000000" pitchFamily="2" charset="2"/>
                        <a:defRPr sz="1400">
                          <a:solidFill>
                            <a:schemeClr val="tx1"/>
                          </a:solidFill>
                          <a:latin typeface="Verdana" panose="020B0604030504040204" pitchFamily="34" charset="0"/>
                          <a:cs typeface="Times New Roman" panose="02020603050405020304" pitchFamily="18" charset="0"/>
                        </a:defRPr>
                      </a:lvl6pPr>
                      <a:lvl7pPr fontAlgn="base">
                        <a:spcBef>
                          <a:spcPct val="20000"/>
                        </a:spcBef>
                        <a:spcAft>
                          <a:spcPct val="0"/>
                        </a:spcAft>
                        <a:buClr>
                          <a:srgbClr val="C0C0C0"/>
                        </a:buClr>
                        <a:buSzPct val="50000"/>
                        <a:buFont typeface="Wingdings" panose="05000000000000000000" pitchFamily="2" charset="2"/>
                        <a:defRPr sz="1400">
                          <a:solidFill>
                            <a:schemeClr val="tx1"/>
                          </a:solidFill>
                          <a:latin typeface="Verdana" panose="020B0604030504040204" pitchFamily="34" charset="0"/>
                          <a:cs typeface="Times New Roman" panose="02020603050405020304" pitchFamily="18" charset="0"/>
                        </a:defRPr>
                      </a:lvl7pPr>
                      <a:lvl8pPr fontAlgn="base">
                        <a:spcBef>
                          <a:spcPct val="20000"/>
                        </a:spcBef>
                        <a:spcAft>
                          <a:spcPct val="0"/>
                        </a:spcAft>
                        <a:buClr>
                          <a:srgbClr val="C0C0C0"/>
                        </a:buClr>
                        <a:buSzPct val="50000"/>
                        <a:buFont typeface="Wingdings" panose="05000000000000000000" pitchFamily="2" charset="2"/>
                        <a:defRPr sz="1400">
                          <a:solidFill>
                            <a:schemeClr val="tx1"/>
                          </a:solidFill>
                          <a:latin typeface="Verdana" panose="020B0604030504040204" pitchFamily="34" charset="0"/>
                          <a:cs typeface="Times New Roman" panose="02020603050405020304" pitchFamily="18" charset="0"/>
                        </a:defRPr>
                      </a:lvl8pPr>
                      <a:lvl9pPr fontAlgn="base">
                        <a:spcBef>
                          <a:spcPct val="20000"/>
                        </a:spcBef>
                        <a:spcAft>
                          <a:spcPct val="0"/>
                        </a:spcAft>
                        <a:buClr>
                          <a:srgbClr val="C0C0C0"/>
                        </a:buClr>
                        <a:buSzPct val="50000"/>
                        <a:buFont typeface="Wingdings" panose="05000000000000000000" pitchFamily="2" charset="2"/>
                        <a:defRPr sz="1400">
                          <a:solidFill>
                            <a:schemeClr val="tx1"/>
                          </a:solidFill>
                          <a:latin typeface="Verdana" panose="020B0604030504040204" pitchFamily="34" charset="0"/>
                          <a:cs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rgbClr val="808080"/>
                        </a:buClr>
                        <a:buSzPct val="60000"/>
                        <a:buFont typeface="Wingdings" panose="05000000000000000000" pitchFamily="2" charset="2"/>
                        <a:buNone/>
                        <a:tabLst/>
                      </a:pPr>
                      <a:r>
                        <a:rPr kumimoji="0" lang="en-US" altLang="en-US" sz="1300" u="none" strike="noStrike" cap="none" normalizeH="0" baseline="0" dirty="0">
                          <a:ln>
                            <a:noFill/>
                          </a:ln>
                          <a:effectLst/>
                        </a:rPr>
                        <a:t>Operator</a:t>
                      </a:r>
                      <a:endParaRPr kumimoji="0" lang="en-US" altLang="en-US" sz="1300" b="1" i="0" u="none" strike="noStrike" cap="none" normalizeH="0" baseline="0" dirty="0">
                        <a:ln>
                          <a:noFill/>
                        </a:ln>
                        <a:solidFill>
                          <a:schemeClr val="tx1"/>
                        </a:solidFill>
                        <a:effectLst/>
                        <a:latin typeface="Verdana" panose="020B0604030504040204" pitchFamily="34" charset="0"/>
                        <a:cs typeface="Times New Roman" panose="02020603050405020304" pitchFamily="18" charset="0"/>
                      </a:endParaRPr>
                    </a:p>
                  </a:txBody>
                  <a:tcPr marL="82296" marR="82296" marT="41148" marB="41148" horzOverflow="overflow"/>
                </a:tc>
                <a:tc>
                  <a:txBody>
                    <a:bodyPr/>
                    <a:lstStyle>
                      <a:lvl1pPr>
                        <a:spcBef>
                          <a:spcPct val="20000"/>
                        </a:spcBef>
                        <a:buClr>
                          <a:srgbClr val="808080"/>
                        </a:buClr>
                        <a:buSzPct val="60000"/>
                        <a:defRPr>
                          <a:solidFill>
                            <a:schemeClr val="tx1"/>
                          </a:solidFill>
                          <a:latin typeface="Verdana" panose="020B0604030504040204" pitchFamily="34" charset="0"/>
                          <a:cs typeface="Times New Roman" panose="02020603050405020304" pitchFamily="18" charset="0"/>
                        </a:defRPr>
                      </a:lvl1pPr>
                      <a:lvl2pPr>
                        <a:spcBef>
                          <a:spcPct val="20000"/>
                        </a:spcBef>
                        <a:buClr>
                          <a:srgbClr val="800000"/>
                        </a:buClr>
                        <a:defRPr sz="1600">
                          <a:solidFill>
                            <a:schemeClr val="tx1"/>
                          </a:solidFill>
                          <a:latin typeface="Verdana" panose="020B0604030504040204" pitchFamily="34" charset="0"/>
                          <a:cs typeface="Times New Roman" panose="02020603050405020304" pitchFamily="18" charset="0"/>
                        </a:defRPr>
                      </a:lvl2pPr>
                      <a:lvl3pPr>
                        <a:spcBef>
                          <a:spcPct val="20000"/>
                        </a:spcBef>
                        <a:buClr>
                          <a:schemeClr val="tx1"/>
                        </a:buClr>
                        <a:buSzPct val="50000"/>
                        <a:defRPr sz="1400">
                          <a:solidFill>
                            <a:schemeClr val="tx1"/>
                          </a:solidFill>
                          <a:latin typeface="Verdana" panose="020B0604030504040204" pitchFamily="34" charset="0"/>
                          <a:cs typeface="Times New Roman" panose="02020603050405020304" pitchFamily="18" charset="0"/>
                        </a:defRPr>
                      </a:lvl3pPr>
                      <a:lvl4pPr>
                        <a:spcBef>
                          <a:spcPct val="20000"/>
                        </a:spcBef>
                        <a:buClr>
                          <a:schemeClr val="tx1"/>
                        </a:buClr>
                        <a:defRPr sz="1200">
                          <a:solidFill>
                            <a:schemeClr val="tx1"/>
                          </a:solidFill>
                          <a:latin typeface="Verdana" panose="020B0604030504040204" pitchFamily="34" charset="0"/>
                          <a:cs typeface="Times New Roman" panose="02020603050405020304" pitchFamily="18" charset="0"/>
                        </a:defRPr>
                      </a:lvl4pPr>
                      <a:lvl5pPr>
                        <a:spcBef>
                          <a:spcPct val="20000"/>
                        </a:spcBef>
                        <a:buClr>
                          <a:srgbClr val="C0C0C0"/>
                        </a:buClr>
                        <a:buSzPct val="50000"/>
                        <a:defRPr sz="1400">
                          <a:solidFill>
                            <a:schemeClr val="tx1"/>
                          </a:solidFill>
                          <a:latin typeface="Verdana" panose="020B0604030504040204" pitchFamily="34" charset="0"/>
                          <a:cs typeface="Times New Roman" panose="02020603050405020304" pitchFamily="18" charset="0"/>
                        </a:defRPr>
                      </a:lvl5pPr>
                      <a:lvl6pPr fontAlgn="base">
                        <a:spcBef>
                          <a:spcPct val="20000"/>
                        </a:spcBef>
                        <a:spcAft>
                          <a:spcPct val="0"/>
                        </a:spcAft>
                        <a:buClr>
                          <a:srgbClr val="C0C0C0"/>
                        </a:buClr>
                        <a:buSzPct val="50000"/>
                        <a:buFont typeface="Wingdings" panose="05000000000000000000" pitchFamily="2" charset="2"/>
                        <a:defRPr sz="1400">
                          <a:solidFill>
                            <a:schemeClr val="tx1"/>
                          </a:solidFill>
                          <a:latin typeface="Verdana" panose="020B0604030504040204" pitchFamily="34" charset="0"/>
                          <a:cs typeface="Times New Roman" panose="02020603050405020304" pitchFamily="18" charset="0"/>
                        </a:defRPr>
                      </a:lvl6pPr>
                      <a:lvl7pPr fontAlgn="base">
                        <a:spcBef>
                          <a:spcPct val="20000"/>
                        </a:spcBef>
                        <a:spcAft>
                          <a:spcPct val="0"/>
                        </a:spcAft>
                        <a:buClr>
                          <a:srgbClr val="C0C0C0"/>
                        </a:buClr>
                        <a:buSzPct val="50000"/>
                        <a:buFont typeface="Wingdings" panose="05000000000000000000" pitchFamily="2" charset="2"/>
                        <a:defRPr sz="1400">
                          <a:solidFill>
                            <a:schemeClr val="tx1"/>
                          </a:solidFill>
                          <a:latin typeface="Verdana" panose="020B0604030504040204" pitchFamily="34" charset="0"/>
                          <a:cs typeface="Times New Roman" panose="02020603050405020304" pitchFamily="18" charset="0"/>
                        </a:defRPr>
                      </a:lvl7pPr>
                      <a:lvl8pPr fontAlgn="base">
                        <a:spcBef>
                          <a:spcPct val="20000"/>
                        </a:spcBef>
                        <a:spcAft>
                          <a:spcPct val="0"/>
                        </a:spcAft>
                        <a:buClr>
                          <a:srgbClr val="C0C0C0"/>
                        </a:buClr>
                        <a:buSzPct val="50000"/>
                        <a:buFont typeface="Wingdings" panose="05000000000000000000" pitchFamily="2" charset="2"/>
                        <a:defRPr sz="1400">
                          <a:solidFill>
                            <a:schemeClr val="tx1"/>
                          </a:solidFill>
                          <a:latin typeface="Verdana" panose="020B0604030504040204" pitchFamily="34" charset="0"/>
                          <a:cs typeface="Times New Roman" panose="02020603050405020304" pitchFamily="18" charset="0"/>
                        </a:defRPr>
                      </a:lvl8pPr>
                      <a:lvl9pPr fontAlgn="base">
                        <a:spcBef>
                          <a:spcPct val="20000"/>
                        </a:spcBef>
                        <a:spcAft>
                          <a:spcPct val="0"/>
                        </a:spcAft>
                        <a:buClr>
                          <a:srgbClr val="C0C0C0"/>
                        </a:buClr>
                        <a:buSzPct val="50000"/>
                        <a:buFont typeface="Wingdings" panose="05000000000000000000" pitchFamily="2" charset="2"/>
                        <a:defRPr sz="1400">
                          <a:solidFill>
                            <a:schemeClr val="tx1"/>
                          </a:solidFill>
                          <a:latin typeface="Verdana" panose="020B0604030504040204" pitchFamily="34" charset="0"/>
                          <a:cs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rgbClr val="808080"/>
                        </a:buClr>
                        <a:buSzPct val="60000"/>
                        <a:buFont typeface="Wingdings" panose="05000000000000000000" pitchFamily="2" charset="2"/>
                        <a:buNone/>
                        <a:tabLst/>
                      </a:pPr>
                      <a:r>
                        <a:rPr kumimoji="0" lang="en-US" altLang="en-US" sz="1300" u="none" strike="noStrike" cap="none" normalizeH="0" baseline="0" dirty="0">
                          <a:ln>
                            <a:noFill/>
                          </a:ln>
                          <a:effectLst/>
                        </a:rPr>
                        <a:t>Example</a:t>
                      </a:r>
                      <a:endParaRPr kumimoji="0" lang="en-US" altLang="en-US" sz="1300" b="1" i="0" u="none" strike="noStrike" cap="none" normalizeH="0" baseline="0" dirty="0">
                        <a:ln>
                          <a:noFill/>
                        </a:ln>
                        <a:solidFill>
                          <a:schemeClr val="tx1"/>
                        </a:solidFill>
                        <a:effectLst/>
                        <a:latin typeface="Verdana" panose="020B0604030504040204" pitchFamily="34" charset="0"/>
                        <a:cs typeface="Times New Roman" panose="02020603050405020304" pitchFamily="18" charset="0"/>
                      </a:endParaRPr>
                    </a:p>
                  </a:txBody>
                  <a:tcPr marL="82296" marR="82296" marT="41148" marB="41148" horzOverflow="overflow"/>
                </a:tc>
                <a:tc>
                  <a:txBody>
                    <a:bodyPr/>
                    <a:lstStyle>
                      <a:lvl1pPr>
                        <a:spcBef>
                          <a:spcPct val="20000"/>
                        </a:spcBef>
                        <a:buClr>
                          <a:srgbClr val="808080"/>
                        </a:buClr>
                        <a:buSzPct val="60000"/>
                        <a:defRPr>
                          <a:solidFill>
                            <a:schemeClr val="tx1"/>
                          </a:solidFill>
                          <a:latin typeface="Verdana" panose="020B0604030504040204" pitchFamily="34" charset="0"/>
                          <a:cs typeface="Times New Roman" panose="02020603050405020304" pitchFamily="18" charset="0"/>
                        </a:defRPr>
                      </a:lvl1pPr>
                      <a:lvl2pPr>
                        <a:spcBef>
                          <a:spcPct val="20000"/>
                        </a:spcBef>
                        <a:buClr>
                          <a:srgbClr val="800000"/>
                        </a:buClr>
                        <a:defRPr sz="1600">
                          <a:solidFill>
                            <a:schemeClr val="tx1"/>
                          </a:solidFill>
                          <a:latin typeface="Verdana" panose="020B0604030504040204" pitchFamily="34" charset="0"/>
                          <a:cs typeface="Times New Roman" panose="02020603050405020304" pitchFamily="18" charset="0"/>
                        </a:defRPr>
                      </a:lvl2pPr>
                      <a:lvl3pPr>
                        <a:spcBef>
                          <a:spcPct val="20000"/>
                        </a:spcBef>
                        <a:buClr>
                          <a:schemeClr val="tx1"/>
                        </a:buClr>
                        <a:buSzPct val="50000"/>
                        <a:defRPr sz="1400">
                          <a:solidFill>
                            <a:schemeClr val="tx1"/>
                          </a:solidFill>
                          <a:latin typeface="Verdana" panose="020B0604030504040204" pitchFamily="34" charset="0"/>
                          <a:cs typeface="Times New Roman" panose="02020603050405020304" pitchFamily="18" charset="0"/>
                        </a:defRPr>
                      </a:lvl3pPr>
                      <a:lvl4pPr>
                        <a:spcBef>
                          <a:spcPct val="20000"/>
                        </a:spcBef>
                        <a:buClr>
                          <a:schemeClr val="tx1"/>
                        </a:buClr>
                        <a:defRPr sz="1200">
                          <a:solidFill>
                            <a:schemeClr val="tx1"/>
                          </a:solidFill>
                          <a:latin typeface="Verdana" panose="020B0604030504040204" pitchFamily="34" charset="0"/>
                          <a:cs typeface="Times New Roman" panose="02020603050405020304" pitchFamily="18" charset="0"/>
                        </a:defRPr>
                      </a:lvl4pPr>
                      <a:lvl5pPr>
                        <a:spcBef>
                          <a:spcPct val="20000"/>
                        </a:spcBef>
                        <a:buClr>
                          <a:srgbClr val="C0C0C0"/>
                        </a:buClr>
                        <a:buSzPct val="50000"/>
                        <a:defRPr sz="1400">
                          <a:solidFill>
                            <a:schemeClr val="tx1"/>
                          </a:solidFill>
                          <a:latin typeface="Verdana" panose="020B0604030504040204" pitchFamily="34" charset="0"/>
                          <a:cs typeface="Times New Roman" panose="02020603050405020304" pitchFamily="18" charset="0"/>
                        </a:defRPr>
                      </a:lvl5pPr>
                      <a:lvl6pPr fontAlgn="base">
                        <a:spcBef>
                          <a:spcPct val="20000"/>
                        </a:spcBef>
                        <a:spcAft>
                          <a:spcPct val="0"/>
                        </a:spcAft>
                        <a:buClr>
                          <a:srgbClr val="C0C0C0"/>
                        </a:buClr>
                        <a:buSzPct val="50000"/>
                        <a:buFont typeface="Wingdings" panose="05000000000000000000" pitchFamily="2" charset="2"/>
                        <a:defRPr sz="1400">
                          <a:solidFill>
                            <a:schemeClr val="tx1"/>
                          </a:solidFill>
                          <a:latin typeface="Verdana" panose="020B0604030504040204" pitchFamily="34" charset="0"/>
                          <a:cs typeface="Times New Roman" panose="02020603050405020304" pitchFamily="18" charset="0"/>
                        </a:defRPr>
                      </a:lvl6pPr>
                      <a:lvl7pPr fontAlgn="base">
                        <a:spcBef>
                          <a:spcPct val="20000"/>
                        </a:spcBef>
                        <a:spcAft>
                          <a:spcPct val="0"/>
                        </a:spcAft>
                        <a:buClr>
                          <a:srgbClr val="C0C0C0"/>
                        </a:buClr>
                        <a:buSzPct val="50000"/>
                        <a:buFont typeface="Wingdings" panose="05000000000000000000" pitchFamily="2" charset="2"/>
                        <a:defRPr sz="1400">
                          <a:solidFill>
                            <a:schemeClr val="tx1"/>
                          </a:solidFill>
                          <a:latin typeface="Verdana" panose="020B0604030504040204" pitchFamily="34" charset="0"/>
                          <a:cs typeface="Times New Roman" panose="02020603050405020304" pitchFamily="18" charset="0"/>
                        </a:defRPr>
                      </a:lvl7pPr>
                      <a:lvl8pPr fontAlgn="base">
                        <a:spcBef>
                          <a:spcPct val="20000"/>
                        </a:spcBef>
                        <a:spcAft>
                          <a:spcPct val="0"/>
                        </a:spcAft>
                        <a:buClr>
                          <a:srgbClr val="C0C0C0"/>
                        </a:buClr>
                        <a:buSzPct val="50000"/>
                        <a:buFont typeface="Wingdings" panose="05000000000000000000" pitchFamily="2" charset="2"/>
                        <a:defRPr sz="1400">
                          <a:solidFill>
                            <a:schemeClr val="tx1"/>
                          </a:solidFill>
                          <a:latin typeface="Verdana" panose="020B0604030504040204" pitchFamily="34" charset="0"/>
                          <a:cs typeface="Times New Roman" panose="02020603050405020304" pitchFamily="18" charset="0"/>
                        </a:defRPr>
                      </a:lvl8pPr>
                      <a:lvl9pPr fontAlgn="base">
                        <a:spcBef>
                          <a:spcPct val="20000"/>
                        </a:spcBef>
                        <a:spcAft>
                          <a:spcPct val="0"/>
                        </a:spcAft>
                        <a:buClr>
                          <a:srgbClr val="C0C0C0"/>
                        </a:buClr>
                        <a:buSzPct val="50000"/>
                        <a:buFont typeface="Wingdings" panose="05000000000000000000" pitchFamily="2" charset="2"/>
                        <a:defRPr sz="1400">
                          <a:solidFill>
                            <a:schemeClr val="tx1"/>
                          </a:solidFill>
                          <a:latin typeface="Verdana" panose="020B0604030504040204" pitchFamily="34" charset="0"/>
                          <a:cs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rgbClr val="808080"/>
                        </a:buClr>
                        <a:buSzPct val="60000"/>
                        <a:buFont typeface="Wingdings" panose="05000000000000000000" pitchFamily="2" charset="2"/>
                        <a:buNone/>
                        <a:tabLst/>
                      </a:pPr>
                      <a:r>
                        <a:rPr kumimoji="0" lang="en-US" altLang="en-US" sz="1300" u="none" strike="noStrike" cap="none" normalizeH="0" baseline="0">
                          <a:ln>
                            <a:noFill/>
                          </a:ln>
                          <a:effectLst/>
                        </a:rPr>
                        <a:t>Result</a:t>
                      </a:r>
                      <a:endParaRPr kumimoji="0" lang="en-US" altLang="en-US" sz="1300" b="1" i="0" u="none" strike="noStrike" cap="none" normalizeH="0" baseline="0">
                        <a:ln>
                          <a:noFill/>
                        </a:ln>
                        <a:solidFill>
                          <a:schemeClr val="tx1"/>
                        </a:solidFill>
                        <a:effectLst/>
                        <a:latin typeface="Verdana" panose="020B0604030504040204" pitchFamily="34" charset="0"/>
                        <a:cs typeface="Times New Roman" panose="02020603050405020304" pitchFamily="18" charset="0"/>
                      </a:endParaRPr>
                    </a:p>
                  </a:txBody>
                  <a:tcPr marL="82296" marR="82296" marT="41148" marB="41148" horzOverflow="overflow"/>
                </a:tc>
                <a:extLst>
                  <a:ext uri="{0D108BD9-81ED-4DB2-BD59-A6C34878D82A}">
                    <a16:rowId xmlns:a16="http://schemas.microsoft.com/office/drawing/2014/main" val="2881026604"/>
                  </a:ext>
                </a:extLst>
              </a:tr>
              <a:tr h="308610">
                <a:tc>
                  <a:txBody>
                    <a:bodyPr/>
                    <a:lstStyle>
                      <a:lvl1pPr>
                        <a:spcBef>
                          <a:spcPct val="20000"/>
                        </a:spcBef>
                        <a:buClr>
                          <a:srgbClr val="808080"/>
                        </a:buClr>
                        <a:buSzPct val="60000"/>
                        <a:defRPr>
                          <a:solidFill>
                            <a:schemeClr val="tx1"/>
                          </a:solidFill>
                          <a:latin typeface="Verdana" panose="020B0604030504040204" pitchFamily="34" charset="0"/>
                          <a:cs typeface="Times New Roman" panose="02020603050405020304" pitchFamily="18" charset="0"/>
                        </a:defRPr>
                      </a:lvl1pPr>
                      <a:lvl2pPr>
                        <a:spcBef>
                          <a:spcPct val="20000"/>
                        </a:spcBef>
                        <a:buClr>
                          <a:srgbClr val="800000"/>
                        </a:buClr>
                        <a:defRPr sz="1600">
                          <a:solidFill>
                            <a:schemeClr val="tx1"/>
                          </a:solidFill>
                          <a:latin typeface="Verdana" panose="020B0604030504040204" pitchFamily="34" charset="0"/>
                          <a:cs typeface="Times New Roman" panose="02020603050405020304" pitchFamily="18" charset="0"/>
                        </a:defRPr>
                      </a:lvl2pPr>
                      <a:lvl3pPr>
                        <a:spcBef>
                          <a:spcPct val="20000"/>
                        </a:spcBef>
                        <a:buClr>
                          <a:schemeClr val="tx1"/>
                        </a:buClr>
                        <a:buSzPct val="50000"/>
                        <a:defRPr sz="1400">
                          <a:solidFill>
                            <a:schemeClr val="tx1"/>
                          </a:solidFill>
                          <a:latin typeface="Verdana" panose="020B0604030504040204" pitchFamily="34" charset="0"/>
                          <a:cs typeface="Times New Roman" panose="02020603050405020304" pitchFamily="18" charset="0"/>
                        </a:defRPr>
                      </a:lvl3pPr>
                      <a:lvl4pPr>
                        <a:spcBef>
                          <a:spcPct val="20000"/>
                        </a:spcBef>
                        <a:buClr>
                          <a:schemeClr val="tx1"/>
                        </a:buClr>
                        <a:defRPr sz="1200">
                          <a:solidFill>
                            <a:schemeClr val="tx1"/>
                          </a:solidFill>
                          <a:latin typeface="Verdana" panose="020B0604030504040204" pitchFamily="34" charset="0"/>
                          <a:cs typeface="Times New Roman" panose="02020603050405020304" pitchFamily="18" charset="0"/>
                        </a:defRPr>
                      </a:lvl4pPr>
                      <a:lvl5pPr>
                        <a:spcBef>
                          <a:spcPct val="20000"/>
                        </a:spcBef>
                        <a:buClr>
                          <a:srgbClr val="C0C0C0"/>
                        </a:buClr>
                        <a:buSzPct val="50000"/>
                        <a:defRPr sz="1400">
                          <a:solidFill>
                            <a:schemeClr val="tx1"/>
                          </a:solidFill>
                          <a:latin typeface="Verdana" panose="020B0604030504040204" pitchFamily="34" charset="0"/>
                          <a:cs typeface="Times New Roman" panose="02020603050405020304" pitchFamily="18" charset="0"/>
                        </a:defRPr>
                      </a:lvl5pPr>
                      <a:lvl6pPr fontAlgn="base">
                        <a:spcBef>
                          <a:spcPct val="20000"/>
                        </a:spcBef>
                        <a:spcAft>
                          <a:spcPct val="0"/>
                        </a:spcAft>
                        <a:buClr>
                          <a:srgbClr val="C0C0C0"/>
                        </a:buClr>
                        <a:buSzPct val="50000"/>
                        <a:buFont typeface="Wingdings" panose="05000000000000000000" pitchFamily="2" charset="2"/>
                        <a:defRPr sz="1400">
                          <a:solidFill>
                            <a:schemeClr val="tx1"/>
                          </a:solidFill>
                          <a:latin typeface="Verdana" panose="020B0604030504040204" pitchFamily="34" charset="0"/>
                          <a:cs typeface="Times New Roman" panose="02020603050405020304" pitchFamily="18" charset="0"/>
                        </a:defRPr>
                      </a:lvl6pPr>
                      <a:lvl7pPr fontAlgn="base">
                        <a:spcBef>
                          <a:spcPct val="20000"/>
                        </a:spcBef>
                        <a:spcAft>
                          <a:spcPct val="0"/>
                        </a:spcAft>
                        <a:buClr>
                          <a:srgbClr val="C0C0C0"/>
                        </a:buClr>
                        <a:buSzPct val="50000"/>
                        <a:buFont typeface="Wingdings" panose="05000000000000000000" pitchFamily="2" charset="2"/>
                        <a:defRPr sz="1400">
                          <a:solidFill>
                            <a:schemeClr val="tx1"/>
                          </a:solidFill>
                          <a:latin typeface="Verdana" panose="020B0604030504040204" pitchFamily="34" charset="0"/>
                          <a:cs typeface="Times New Roman" panose="02020603050405020304" pitchFamily="18" charset="0"/>
                        </a:defRPr>
                      </a:lvl7pPr>
                      <a:lvl8pPr fontAlgn="base">
                        <a:spcBef>
                          <a:spcPct val="20000"/>
                        </a:spcBef>
                        <a:spcAft>
                          <a:spcPct val="0"/>
                        </a:spcAft>
                        <a:buClr>
                          <a:srgbClr val="C0C0C0"/>
                        </a:buClr>
                        <a:buSzPct val="50000"/>
                        <a:buFont typeface="Wingdings" panose="05000000000000000000" pitchFamily="2" charset="2"/>
                        <a:defRPr sz="1400">
                          <a:solidFill>
                            <a:schemeClr val="tx1"/>
                          </a:solidFill>
                          <a:latin typeface="Verdana" panose="020B0604030504040204" pitchFamily="34" charset="0"/>
                          <a:cs typeface="Times New Roman" panose="02020603050405020304" pitchFamily="18" charset="0"/>
                        </a:defRPr>
                      </a:lvl8pPr>
                      <a:lvl9pPr fontAlgn="base">
                        <a:spcBef>
                          <a:spcPct val="20000"/>
                        </a:spcBef>
                        <a:spcAft>
                          <a:spcPct val="0"/>
                        </a:spcAft>
                        <a:buClr>
                          <a:srgbClr val="C0C0C0"/>
                        </a:buClr>
                        <a:buSzPct val="50000"/>
                        <a:buFont typeface="Wingdings" panose="05000000000000000000" pitchFamily="2" charset="2"/>
                        <a:defRPr sz="1400">
                          <a:solidFill>
                            <a:schemeClr val="tx1"/>
                          </a:solidFill>
                          <a:latin typeface="Verdana" panose="020B0604030504040204" pitchFamily="34" charset="0"/>
                          <a:cs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rgbClr val="808080"/>
                        </a:buClr>
                        <a:buSzPct val="60000"/>
                        <a:buFont typeface="Wingdings" panose="05000000000000000000" pitchFamily="2" charset="2"/>
                        <a:buNone/>
                        <a:tabLst/>
                      </a:pPr>
                      <a:r>
                        <a:rPr kumimoji="0" lang="en-US" altLang="en-US" sz="1300" u="none" strike="noStrike" cap="none" normalizeH="0" baseline="0">
                          <a:ln>
                            <a:noFill/>
                          </a:ln>
                          <a:effectLst/>
                        </a:rPr>
                        <a:t>and</a:t>
                      </a:r>
                      <a:endParaRPr kumimoji="0" lang="en-US" altLang="en-US" sz="1300" b="0" i="0" u="none" strike="noStrike" cap="none" normalizeH="0" baseline="0">
                        <a:ln>
                          <a:noFill/>
                        </a:ln>
                        <a:solidFill>
                          <a:schemeClr val="tx1"/>
                        </a:solidFill>
                        <a:effectLst/>
                        <a:latin typeface="Courier New" panose="02070309020205020404" pitchFamily="49" charset="0"/>
                        <a:cs typeface="Times New Roman" panose="02020603050405020304" pitchFamily="18" charset="0"/>
                      </a:endParaRPr>
                    </a:p>
                  </a:txBody>
                  <a:tcPr marL="82296" marR="82296" marT="41148" marB="41148" horzOverflow="overflow"/>
                </a:tc>
                <a:tc>
                  <a:txBody>
                    <a:bodyPr/>
                    <a:lstStyle>
                      <a:lvl1pPr>
                        <a:spcBef>
                          <a:spcPct val="20000"/>
                        </a:spcBef>
                        <a:buClr>
                          <a:srgbClr val="808080"/>
                        </a:buClr>
                        <a:buSzPct val="60000"/>
                        <a:defRPr>
                          <a:solidFill>
                            <a:schemeClr val="tx1"/>
                          </a:solidFill>
                          <a:latin typeface="Verdana" panose="020B0604030504040204" pitchFamily="34" charset="0"/>
                          <a:cs typeface="Times New Roman" panose="02020603050405020304" pitchFamily="18" charset="0"/>
                        </a:defRPr>
                      </a:lvl1pPr>
                      <a:lvl2pPr>
                        <a:spcBef>
                          <a:spcPct val="20000"/>
                        </a:spcBef>
                        <a:buClr>
                          <a:srgbClr val="800000"/>
                        </a:buClr>
                        <a:defRPr sz="1600">
                          <a:solidFill>
                            <a:schemeClr val="tx1"/>
                          </a:solidFill>
                          <a:latin typeface="Verdana" panose="020B0604030504040204" pitchFamily="34" charset="0"/>
                          <a:cs typeface="Times New Roman" panose="02020603050405020304" pitchFamily="18" charset="0"/>
                        </a:defRPr>
                      </a:lvl2pPr>
                      <a:lvl3pPr>
                        <a:spcBef>
                          <a:spcPct val="20000"/>
                        </a:spcBef>
                        <a:buClr>
                          <a:schemeClr val="tx1"/>
                        </a:buClr>
                        <a:buSzPct val="50000"/>
                        <a:defRPr sz="1400">
                          <a:solidFill>
                            <a:schemeClr val="tx1"/>
                          </a:solidFill>
                          <a:latin typeface="Verdana" panose="020B0604030504040204" pitchFamily="34" charset="0"/>
                          <a:cs typeface="Times New Roman" panose="02020603050405020304" pitchFamily="18" charset="0"/>
                        </a:defRPr>
                      </a:lvl3pPr>
                      <a:lvl4pPr>
                        <a:spcBef>
                          <a:spcPct val="20000"/>
                        </a:spcBef>
                        <a:buClr>
                          <a:schemeClr val="tx1"/>
                        </a:buClr>
                        <a:defRPr sz="1200">
                          <a:solidFill>
                            <a:schemeClr val="tx1"/>
                          </a:solidFill>
                          <a:latin typeface="Verdana" panose="020B0604030504040204" pitchFamily="34" charset="0"/>
                          <a:cs typeface="Times New Roman" panose="02020603050405020304" pitchFamily="18" charset="0"/>
                        </a:defRPr>
                      </a:lvl4pPr>
                      <a:lvl5pPr>
                        <a:spcBef>
                          <a:spcPct val="20000"/>
                        </a:spcBef>
                        <a:buClr>
                          <a:srgbClr val="C0C0C0"/>
                        </a:buClr>
                        <a:buSzPct val="50000"/>
                        <a:defRPr sz="1400">
                          <a:solidFill>
                            <a:schemeClr val="tx1"/>
                          </a:solidFill>
                          <a:latin typeface="Verdana" panose="020B0604030504040204" pitchFamily="34" charset="0"/>
                          <a:cs typeface="Times New Roman" panose="02020603050405020304" pitchFamily="18" charset="0"/>
                        </a:defRPr>
                      </a:lvl5pPr>
                      <a:lvl6pPr fontAlgn="base">
                        <a:spcBef>
                          <a:spcPct val="20000"/>
                        </a:spcBef>
                        <a:spcAft>
                          <a:spcPct val="0"/>
                        </a:spcAft>
                        <a:buClr>
                          <a:srgbClr val="C0C0C0"/>
                        </a:buClr>
                        <a:buSzPct val="50000"/>
                        <a:buFont typeface="Wingdings" panose="05000000000000000000" pitchFamily="2" charset="2"/>
                        <a:defRPr sz="1400">
                          <a:solidFill>
                            <a:schemeClr val="tx1"/>
                          </a:solidFill>
                          <a:latin typeface="Verdana" panose="020B0604030504040204" pitchFamily="34" charset="0"/>
                          <a:cs typeface="Times New Roman" panose="02020603050405020304" pitchFamily="18" charset="0"/>
                        </a:defRPr>
                      </a:lvl6pPr>
                      <a:lvl7pPr fontAlgn="base">
                        <a:spcBef>
                          <a:spcPct val="20000"/>
                        </a:spcBef>
                        <a:spcAft>
                          <a:spcPct val="0"/>
                        </a:spcAft>
                        <a:buClr>
                          <a:srgbClr val="C0C0C0"/>
                        </a:buClr>
                        <a:buSzPct val="50000"/>
                        <a:buFont typeface="Wingdings" panose="05000000000000000000" pitchFamily="2" charset="2"/>
                        <a:defRPr sz="1400">
                          <a:solidFill>
                            <a:schemeClr val="tx1"/>
                          </a:solidFill>
                          <a:latin typeface="Verdana" panose="020B0604030504040204" pitchFamily="34" charset="0"/>
                          <a:cs typeface="Times New Roman" panose="02020603050405020304" pitchFamily="18" charset="0"/>
                        </a:defRPr>
                      </a:lvl7pPr>
                      <a:lvl8pPr fontAlgn="base">
                        <a:spcBef>
                          <a:spcPct val="20000"/>
                        </a:spcBef>
                        <a:spcAft>
                          <a:spcPct val="0"/>
                        </a:spcAft>
                        <a:buClr>
                          <a:srgbClr val="C0C0C0"/>
                        </a:buClr>
                        <a:buSzPct val="50000"/>
                        <a:buFont typeface="Wingdings" panose="05000000000000000000" pitchFamily="2" charset="2"/>
                        <a:defRPr sz="1400">
                          <a:solidFill>
                            <a:schemeClr val="tx1"/>
                          </a:solidFill>
                          <a:latin typeface="Verdana" panose="020B0604030504040204" pitchFamily="34" charset="0"/>
                          <a:cs typeface="Times New Roman" panose="02020603050405020304" pitchFamily="18" charset="0"/>
                        </a:defRPr>
                      </a:lvl8pPr>
                      <a:lvl9pPr fontAlgn="base">
                        <a:spcBef>
                          <a:spcPct val="20000"/>
                        </a:spcBef>
                        <a:spcAft>
                          <a:spcPct val="0"/>
                        </a:spcAft>
                        <a:buClr>
                          <a:srgbClr val="C0C0C0"/>
                        </a:buClr>
                        <a:buSzPct val="50000"/>
                        <a:buFont typeface="Wingdings" panose="05000000000000000000" pitchFamily="2" charset="2"/>
                        <a:defRPr sz="1400">
                          <a:solidFill>
                            <a:schemeClr val="tx1"/>
                          </a:solidFill>
                          <a:latin typeface="Verdana" panose="020B0604030504040204" pitchFamily="34" charset="0"/>
                          <a:cs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rgbClr val="808080"/>
                        </a:buClr>
                        <a:buSzPct val="60000"/>
                        <a:buFont typeface="Wingdings" panose="05000000000000000000" pitchFamily="2" charset="2"/>
                        <a:buNone/>
                        <a:tabLst/>
                      </a:pPr>
                      <a:r>
                        <a:rPr kumimoji="0" lang="en-US" altLang="en-US" sz="1300" u="none" strike="noStrike" cap="none" normalizeH="0" baseline="0">
                          <a:ln>
                            <a:noFill/>
                          </a:ln>
                          <a:effectLst/>
                        </a:rPr>
                        <a:t>9 != 6 and 2 &lt; 3</a:t>
                      </a:r>
                      <a:endParaRPr kumimoji="0" lang="en-US" altLang="en-US" sz="1300" b="0" i="0" u="none" strike="noStrike" cap="none" normalizeH="0" baseline="0">
                        <a:ln>
                          <a:noFill/>
                        </a:ln>
                        <a:solidFill>
                          <a:schemeClr val="tx1"/>
                        </a:solidFill>
                        <a:effectLst/>
                        <a:latin typeface="Courier New" panose="02070309020205020404" pitchFamily="49" charset="0"/>
                        <a:cs typeface="Times New Roman" panose="02020603050405020304" pitchFamily="18" charset="0"/>
                      </a:endParaRPr>
                    </a:p>
                  </a:txBody>
                  <a:tcPr marL="82296" marR="82296" marT="41148" marB="41148" horzOverflow="overflow"/>
                </a:tc>
                <a:tc>
                  <a:txBody>
                    <a:bodyPr/>
                    <a:lstStyle>
                      <a:lvl1pPr>
                        <a:spcBef>
                          <a:spcPct val="20000"/>
                        </a:spcBef>
                        <a:buClr>
                          <a:srgbClr val="808080"/>
                        </a:buClr>
                        <a:buSzPct val="60000"/>
                        <a:defRPr>
                          <a:solidFill>
                            <a:schemeClr val="tx1"/>
                          </a:solidFill>
                          <a:latin typeface="Verdana" panose="020B0604030504040204" pitchFamily="34" charset="0"/>
                          <a:cs typeface="Times New Roman" panose="02020603050405020304" pitchFamily="18" charset="0"/>
                        </a:defRPr>
                      </a:lvl1pPr>
                      <a:lvl2pPr>
                        <a:spcBef>
                          <a:spcPct val="20000"/>
                        </a:spcBef>
                        <a:buClr>
                          <a:srgbClr val="800000"/>
                        </a:buClr>
                        <a:defRPr sz="1600">
                          <a:solidFill>
                            <a:schemeClr val="tx1"/>
                          </a:solidFill>
                          <a:latin typeface="Verdana" panose="020B0604030504040204" pitchFamily="34" charset="0"/>
                          <a:cs typeface="Times New Roman" panose="02020603050405020304" pitchFamily="18" charset="0"/>
                        </a:defRPr>
                      </a:lvl2pPr>
                      <a:lvl3pPr>
                        <a:spcBef>
                          <a:spcPct val="20000"/>
                        </a:spcBef>
                        <a:buClr>
                          <a:schemeClr val="tx1"/>
                        </a:buClr>
                        <a:buSzPct val="50000"/>
                        <a:defRPr sz="1400">
                          <a:solidFill>
                            <a:schemeClr val="tx1"/>
                          </a:solidFill>
                          <a:latin typeface="Verdana" panose="020B0604030504040204" pitchFamily="34" charset="0"/>
                          <a:cs typeface="Times New Roman" panose="02020603050405020304" pitchFamily="18" charset="0"/>
                        </a:defRPr>
                      </a:lvl3pPr>
                      <a:lvl4pPr>
                        <a:spcBef>
                          <a:spcPct val="20000"/>
                        </a:spcBef>
                        <a:buClr>
                          <a:schemeClr val="tx1"/>
                        </a:buClr>
                        <a:defRPr sz="1200">
                          <a:solidFill>
                            <a:schemeClr val="tx1"/>
                          </a:solidFill>
                          <a:latin typeface="Verdana" panose="020B0604030504040204" pitchFamily="34" charset="0"/>
                          <a:cs typeface="Times New Roman" panose="02020603050405020304" pitchFamily="18" charset="0"/>
                        </a:defRPr>
                      </a:lvl4pPr>
                      <a:lvl5pPr>
                        <a:spcBef>
                          <a:spcPct val="20000"/>
                        </a:spcBef>
                        <a:buClr>
                          <a:srgbClr val="C0C0C0"/>
                        </a:buClr>
                        <a:buSzPct val="50000"/>
                        <a:defRPr sz="1400">
                          <a:solidFill>
                            <a:schemeClr val="tx1"/>
                          </a:solidFill>
                          <a:latin typeface="Verdana" panose="020B0604030504040204" pitchFamily="34" charset="0"/>
                          <a:cs typeface="Times New Roman" panose="02020603050405020304" pitchFamily="18" charset="0"/>
                        </a:defRPr>
                      </a:lvl5pPr>
                      <a:lvl6pPr fontAlgn="base">
                        <a:spcBef>
                          <a:spcPct val="20000"/>
                        </a:spcBef>
                        <a:spcAft>
                          <a:spcPct val="0"/>
                        </a:spcAft>
                        <a:buClr>
                          <a:srgbClr val="C0C0C0"/>
                        </a:buClr>
                        <a:buSzPct val="50000"/>
                        <a:buFont typeface="Wingdings" panose="05000000000000000000" pitchFamily="2" charset="2"/>
                        <a:defRPr sz="1400">
                          <a:solidFill>
                            <a:schemeClr val="tx1"/>
                          </a:solidFill>
                          <a:latin typeface="Verdana" panose="020B0604030504040204" pitchFamily="34" charset="0"/>
                          <a:cs typeface="Times New Roman" panose="02020603050405020304" pitchFamily="18" charset="0"/>
                        </a:defRPr>
                      </a:lvl6pPr>
                      <a:lvl7pPr fontAlgn="base">
                        <a:spcBef>
                          <a:spcPct val="20000"/>
                        </a:spcBef>
                        <a:spcAft>
                          <a:spcPct val="0"/>
                        </a:spcAft>
                        <a:buClr>
                          <a:srgbClr val="C0C0C0"/>
                        </a:buClr>
                        <a:buSzPct val="50000"/>
                        <a:buFont typeface="Wingdings" panose="05000000000000000000" pitchFamily="2" charset="2"/>
                        <a:defRPr sz="1400">
                          <a:solidFill>
                            <a:schemeClr val="tx1"/>
                          </a:solidFill>
                          <a:latin typeface="Verdana" panose="020B0604030504040204" pitchFamily="34" charset="0"/>
                          <a:cs typeface="Times New Roman" panose="02020603050405020304" pitchFamily="18" charset="0"/>
                        </a:defRPr>
                      </a:lvl7pPr>
                      <a:lvl8pPr fontAlgn="base">
                        <a:spcBef>
                          <a:spcPct val="20000"/>
                        </a:spcBef>
                        <a:spcAft>
                          <a:spcPct val="0"/>
                        </a:spcAft>
                        <a:buClr>
                          <a:srgbClr val="C0C0C0"/>
                        </a:buClr>
                        <a:buSzPct val="50000"/>
                        <a:buFont typeface="Wingdings" panose="05000000000000000000" pitchFamily="2" charset="2"/>
                        <a:defRPr sz="1400">
                          <a:solidFill>
                            <a:schemeClr val="tx1"/>
                          </a:solidFill>
                          <a:latin typeface="Verdana" panose="020B0604030504040204" pitchFamily="34" charset="0"/>
                          <a:cs typeface="Times New Roman" panose="02020603050405020304" pitchFamily="18" charset="0"/>
                        </a:defRPr>
                      </a:lvl8pPr>
                      <a:lvl9pPr fontAlgn="base">
                        <a:spcBef>
                          <a:spcPct val="20000"/>
                        </a:spcBef>
                        <a:spcAft>
                          <a:spcPct val="0"/>
                        </a:spcAft>
                        <a:buClr>
                          <a:srgbClr val="C0C0C0"/>
                        </a:buClr>
                        <a:buSzPct val="50000"/>
                        <a:buFont typeface="Wingdings" panose="05000000000000000000" pitchFamily="2" charset="2"/>
                        <a:defRPr sz="1400">
                          <a:solidFill>
                            <a:schemeClr val="tx1"/>
                          </a:solidFill>
                          <a:latin typeface="Verdana" panose="020B0604030504040204" pitchFamily="34" charset="0"/>
                          <a:cs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rgbClr val="808080"/>
                        </a:buClr>
                        <a:buSzPct val="60000"/>
                        <a:buFont typeface="Wingdings" panose="05000000000000000000" pitchFamily="2" charset="2"/>
                        <a:buNone/>
                        <a:tabLst/>
                      </a:pPr>
                      <a:r>
                        <a:rPr kumimoji="0" lang="en-US" altLang="en-US" sz="1300" u="none" strike="noStrike" cap="none" normalizeH="0" baseline="0">
                          <a:ln>
                            <a:noFill/>
                          </a:ln>
                          <a:effectLst/>
                        </a:rPr>
                        <a:t>True</a:t>
                      </a:r>
                      <a:endParaRPr kumimoji="0" lang="en-US" altLang="en-US" sz="1300" b="0" i="0" u="none" strike="noStrike" cap="none" normalizeH="0" baseline="0">
                        <a:ln>
                          <a:noFill/>
                        </a:ln>
                        <a:solidFill>
                          <a:schemeClr val="tx1"/>
                        </a:solidFill>
                        <a:effectLst/>
                        <a:latin typeface="Courier New" panose="02070309020205020404" pitchFamily="49" charset="0"/>
                        <a:cs typeface="Times New Roman" panose="02020603050405020304" pitchFamily="18" charset="0"/>
                      </a:endParaRPr>
                    </a:p>
                  </a:txBody>
                  <a:tcPr marL="82296" marR="82296" marT="41148" marB="41148" horzOverflow="overflow"/>
                </a:tc>
                <a:extLst>
                  <a:ext uri="{0D108BD9-81ED-4DB2-BD59-A6C34878D82A}">
                    <a16:rowId xmlns:a16="http://schemas.microsoft.com/office/drawing/2014/main" val="1208361046"/>
                  </a:ext>
                </a:extLst>
              </a:tr>
              <a:tr h="308610">
                <a:tc>
                  <a:txBody>
                    <a:bodyPr/>
                    <a:lstStyle>
                      <a:lvl1pPr>
                        <a:spcBef>
                          <a:spcPct val="20000"/>
                        </a:spcBef>
                        <a:buClr>
                          <a:srgbClr val="808080"/>
                        </a:buClr>
                        <a:buSzPct val="60000"/>
                        <a:defRPr>
                          <a:solidFill>
                            <a:schemeClr val="tx1"/>
                          </a:solidFill>
                          <a:latin typeface="Verdana" panose="020B0604030504040204" pitchFamily="34" charset="0"/>
                          <a:cs typeface="Times New Roman" panose="02020603050405020304" pitchFamily="18" charset="0"/>
                        </a:defRPr>
                      </a:lvl1pPr>
                      <a:lvl2pPr>
                        <a:spcBef>
                          <a:spcPct val="20000"/>
                        </a:spcBef>
                        <a:buClr>
                          <a:srgbClr val="800000"/>
                        </a:buClr>
                        <a:defRPr sz="1600">
                          <a:solidFill>
                            <a:schemeClr val="tx1"/>
                          </a:solidFill>
                          <a:latin typeface="Verdana" panose="020B0604030504040204" pitchFamily="34" charset="0"/>
                          <a:cs typeface="Times New Roman" panose="02020603050405020304" pitchFamily="18" charset="0"/>
                        </a:defRPr>
                      </a:lvl2pPr>
                      <a:lvl3pPr>
                        <a:spcBef>
                          <a:spcPct val="20000"/>
                        </a:spcBef>
                        <a:buClr>
                          <a:schemeClr val="tx1"/>
                        </a:buClr>
                        <a:buSzPct val="50000"/>
                        <a:defRPr sz="1400">
                          <a:solidFill>
                            <a:schemeClr val="tx1"/>
                          </a:solidFill>
                          <a:latin typeface="Verdana" panose="020B0604030504040204" pitchFamily="34" charset="0"/>
                          <a:cs typeface="Times New Roman" panose="02020603050405020304" pitchFamily="18" charset="0"/>
                        </a:defRPr>
                      </a:lvl3pPr>
                      <a:lvl4pPr>
                        <a:spcBef>
                          <a:spcPct val="20000"/>
                        </a:spcBef>
                        <a:buClr>
                          <a:schemeClr val="tx1"/>
                        </a:buClr>
                        <a:defRPr sz="1200">
                          <a:solidFill>
                            <a:schemeClr val="tx1"/>
                          </a:solidFill>
                          <a:latin typeface="Verdana" panose="020B0604030504040204" pitchFamily="34" charset="0"/>
                          <a:cs typeface="Times New Roman" panose="02020603050405020304" pitchFamily="18" charset="0"/>
                        </a:defRPr>
                      </a:lvl4pPr>
                      <a:lvl5pPr>
                        <a:spcBef>
                          <a:spcPct val="20000"/>
                        </a:spcBef>
                        <a:buClr>
                          <a:srgbClr val="C0C0C0"/>
                        </a:buClr>
                        <a:buSzPct val="50000"/>
                        <a:defRPr sz="1400">
                          <a:solidFill>
                            <a:schemeClr val="tx1"/>
                          </a:solidFill>
                          <a:latin typeface="Verdana" panose="020B0604030504040204" pitchFamily="34" charset="0"/>
                          <a:cs typeface="Times New Roman" panose="02020603050405020304" pitchFamily="18" charset="0"/>
                        </a:defRPr>
                      </a:lvl5pPr>
                      <a:lvl6pPr fontAlgn="base">
                        <a:spcBef>
                          <a:spcPct val="20000"/>
                        </a:spcBef>
                        <a:spcAft>
                          <a:spcPct val="0"/>
                        </a:spcAft>
                        <a:buClr>
                          <a:srgbClr val="C0C0C0"/>
                        </a:buClr>
                        <a:buSzPct val="50000"/>
                        <a:buFont typeface="Wingdings" panose="05000000000000000000" pitchFamily="2" charset="2"/>
                        <a:defRPr sz="1400">
                          <a:solidFill>
                            <a:schemeClr val="tx1"/>
                          </a:solidFill>
                          <a:latin typeface="Verdana" panose="020B0604030504040204" pitchFamily="34" charset="0"/>
                          <a:cs typeface="Times New Roman" panose="02020603050405020304" pitchFamily="18" charset="0"/>
                        </a:defRPr>
                      </a:lvl6pPr>
                      <a:lvl7pPr fontAlgn="base">
                        <a:spcBef>
                          <a:spcPct val="20000"/>
                        </a:spcBef>
                        <a:spcAft>
                          <a:spcPct val="0"/>
                        </a:spcAft>
                        <a:buClr>
                          <a:srgbClr val="C0C0C0"/>
                        </a:buClr>
                        <a:buSzPct val="50000"/>
                        <a:buFont typeface="Wingdings" panose="05000000000000000000" pitchFamily="2" charset="2"/>
                        <a:defRPr sz="1400">
                          <a:solidFill>
                            <a:schemeClr val="tx1"/>
                          </a:solidFill>
                          <a:latin typeface="Verdana" panose="020B0604030504040204" pitchFamily="34" charset="0"/>
                          <a:cs typeface="Times New Roman" panose="02020603050405020304" pitchFamily="18" charset="0"/>
                        </a:defRPr>
                      </a:lvl7pPr>
                      <a:lvl8pPr fontAlgn="base">
                        <a:spcBef>
                          <a:spcPct val="20000"/>
                        </a:spcBef>
                        <a:spcAft>
                          <a:spcPct val="0"/>
                        </a:spcAft>
                        <a:buClr>
                          <a:srgbClr val="C0C0C0"/>
                        </a:buClr>
                        <a:buSzPct val="50000"/>
                        <a:buFont typeface="Wingdings" panose="05000000000000000000" pitchFamily="2" charset="2"/>
                        <a:defRPr sz="1400">
                          <a:solidFill>
                            <a:schemeClr val="tx1"/>
                          </a:solidFill>
                          <a:latin typeface="Verdana" panose="020B0604030504040204" pitchFamily="34" charset="0"/>
                          <a:cs typeface="Times New Roman" panose="02020603050405020304" pitchFamily="18" charset="0"/>
                        </a:defRPr>
                      </a:lvl8pPr>
                      <a:lvl9pPr fontAlgn="base">
                        <a:spcBef>
                          <a:spcPct val="20000"/>
                        </a:spcBef>
                        <a:spcAft>
                          <a:spcPct val="0"/>
                        </a:spcAft>
                        <a:buClr>
                          <a:srgbClr val="C0C0C0"/>
                        </a:buClr>
                        <a:buSzPct val="50000"/>
                        <a:buFont typeface="Wingdings" panose="05000000000000000000" pitchFamily="2" charset="2"/>
                        <a:defRPr sz="1400">
                          <a:solidFill>
                            <a:schemeClr val="tx1"/>
                          </a:solidFill>
                          <a:latin typeface="Verdana" panose="020B0604030504040204" pitchFamily="34" charset="0"/>
                          <a:cs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rgbClr val="808080"/>
                        </a:buClr>
                        <a:buSzPct val="60000"/>
                        <a:buFont typeface="Wingdings" panose="05000000000000000000" pitchFamily="2" charset="2"/>
                        <a:buNone/>
                        <a:tabLst/>
                      </a:pPr>
                      <a:r>
                        <a:rPr kumimoji="0" lang="en-US" altLang="en-US" sz="1300" u="none" strike="noStrike" cap="none" normalizeH="0" baseline="0">
                          <a:ln>
                            <a:noFill/>
                          </a:ln>
                          <a:effectLst/>
                        </a:rPr>
                        <a:t>or</a:t>
                      </a:r>
                      <a:endParaRPr kumimoji="0" lang="en-US" altLang="en-US" sz="1300" b="0" i="0" u="none" strike="noStrike" cap="none" normalizeH="0" baseline="0">
                        <a:ln>
                          <a:noFill/>
                        </a:ln>
                        <a:solidFill>
                          <a:schemeClr val="tx1"/>
                        </a:solidFill>
                        <a:effectLst/>
                        <a:latin typeface="Courier New" panose="02070309020205020404" pitchFamily="49" charset="0"/>
                        <a:cs typeface="Times New Roman" panose="02020603050405020304" pitchFamily="18" charset="0"/>
                      </a:endParaRPr>
                    </a:p>
                  </a:txBody>
                  <a:tcPr marL="82296" marR="82296" marT="41148" marB="41148" horzOverflow="overflow"/>
                </a:tc>
                <a:tc>
                  <a:txBody>
                    <a:bodyPr/>
                    <a:lstStyle>
                      <a:lvl1pPr>
                        <a:spcBef>
                          <a:spcPct val="20000"/>
                        </a:spcBef>
                        <a:buClr>
                          <a:srgbClr val="808080"/>
                        </a:buClr>
                        <a:buSzPct val="60000"/>
                        <a:defRPr>
                          <a:solidFill>
                            <a:schemeClr val="tx1"/>
                          </a:solidFill>
                          <a:latin typeface="Verdana" panose="020B0604030504040204" pitchFamily="34" charset="0"/>
                          <a:cs typeface="Times New Roman" panose="02020603050405020304" pitchFamily="18" charset="0"/>
                        </a:defRPr>
                      </a:lvl1pPr>
                      <a:lvl2pPr>
                        <a:spcBef>
                          <a:spcPct val="20000"/>
                        </a:spcBef>
                        <a:buClr>
                          <a:srgbClr val="800000"/>
                        </a:buClr>
                        <a:defRPr sz="1600">
                          <a:solidFill>
                            <a:schemeClr val="tx1"/>
                          </a:solidFill>
                          <a:latin typeface="Verdana" panose="020B0604030504040204" pitchFamily="34" charset="0"/>
                          <a:cs typeface="Times New Roman" panose="02020603050405020304" pitchFamily="18" charset="0"/>
                        </a:defRPr>
                      </a:lvl2pPr>
                      <a:lvl3pPr>
                        <a:spcBef>
                          <a:spcPct val="20000"/>
                        </a:spcBef>
                        <a:buClr>
                          <a:schemeClr val="tx1"/>
                        </a:buClr>
                        <a:buSzPct val="50000"/>
                        <a:defRPr sz="1400">
                          <a:solidFill>
                            <a:schemeClr val="tx1"/>
                          </a:solidFill>
                          <a:latin typeface="Verdana" panose="020B0604030504040204" pitchFamily="34" charset="0"/>
                          <a:cs typeface="Times New Roman" panose="02020603050405020304" pitchFamily="18" charset="0"/>
                        </a:defRPr>
                      </a:lvl3pPr>
                      <a:lvl4pPr>
                        <a:spcBef>
                          <a:spcPct val="20000"/>
                        </a:spcBef>
                        <a:buClr>
                          <a:schemeClr val="tx1"/>
                        </a:buClr>
                        <a:defRPr sz="1200">
                          <a:solidFill>
                            <a:schemeClr val="tx1"/>
                          </a:solidFill>
                          <a:latin typeface="Verdana" panose="020B0604030504040204" pitchFamily="34" charset="0"/>
                          <a:cs typeface="Times New Roman" panose="02020603050405020304" pitchFamily="18" charset="0"/>
                        </a:defRPr>
                      </a:lvl4pPr>
                      <a:lvl5pPr>
                        <a:spcBef>
                          <a:spcPct val="20000"/>
                        </a:spcBef>
                        <a:buClr>
                          <a:srgbClr val="C0C0C0"/>
                        </a:buClr>
                        <a:buSzPct val="50000"/>
                        <a:defRPr sz="1400">
                          <a:solidFill>
                            <a:schemeClr val="tx1"/>
                          </a:solidFill>
                          <a:latin typeface="Verdana" panose="020B0604030504040204" pitchFamily="34" charset="0"/>
                          <a:cs typeface="Times New Roman" panose="02020603050405020304" pitchFamily="18" charset="0"/>
                        </a:defRPr>
                      </a:lvl5pPr>
                      <a:lvl6pPr fontAlgn="base">
                        <a:spcBef>
                          <a:spcPct val="20000"/>
                        </a:spcBef>
                        <a:spcAft>
                          <a:spcPct val="0"/>
                        </a:spcAft>
                        <a:buClr>
                          <a:srgbClr val="C0C0C0"/>
                        </a:buClr>
                        <a:buSzPct val="50000"/>
                        <a:buFont typeface="Wingdings" panose="05000000000000000000" pitchFamily="2" charset="2"/>
                        <a:defRPr sz="1400">
                          <a:solidFill>
                            <a:schemeClr val="tx1"/>
                          </a:solidFill>
                          <a:latin typeface="Verdana" panose="020B0604030504040204" pitchFamily="34" charset="0"/>
                          <a:cs typeface="Times New Roman" panose="02020603050405020304" pitchFamily="18" charset="0"/>
                        </a:defRPr>
                      </a:lvl6pPr>
                      <a:lvl7pPr fontAlgn="base">
                        <a:spcBef>
                          <a:spcPct val="20000"/>
                        </a:spcBef>
                        <a:spcAft>
                          <a:spcPct val="0"/>
                        </a:spcAft>
                        <a:buClr>
                          <a:srgbClr val="C0C0C0"/>
                        </a:buClr>
                        <a:buSzPct val="50000"/>
                        <a:buFont typeface="Wingdings" panose="05000000000000000000" pitchFamily="2" charset="2"/>
                        <a:defRPr sz="1400">
                          <a:solidFill>
                            <a:schemeClr val="tx1"/>
                          </a:solidFill>
                          <a:latin typeface="Verdana" panose="020B0604030504040204" pitchFamily="34" charset="0"/>
                          <a:cs typeface="Times New Roman" panose="02020603050405020304" pitchFamily="18" charset="0"/>
                        </a:defRPr>
                      </a:lvl7pPr>
                      <a:lvl8pPr fontAlgn="base">
                        <a:spcBef>
                          <a:spcPct val="20000"/>
                        </a:spcBef>
                        <a:spcAft>
                          <a:spcPct val="0"/>
                        </a:spcAft>
                        <a:buClr>
                          <a:srgbClr val="C0C0C0"/>
                        </a:buClr>
                        <a:buSzPct val="50000"/>
                        <a:buFont typeface="Wingdings" panose="05000000000000000000" pitchFamily="2" charset="2"/>
                        <a:defRPr sz="1400">
                          <a:solidFill>
                            <a:schemeClr val="tx1"/>
                          </a:solidFill>
                          <a:latin typeface="Verdana" panose="020B0604030504040204" pitchFamily="34" charset="0"/>
                          <a:cs typeface="Times New Roman" panose="02020603050405020304" pitchFamily="18" charset="0"/>
                        </a:defRPr>
                      </a:lvl8pPr>
                      <a:lvl9pPr fontAlgn="base">
                        <a:spcBef>
                          <a:spcPct val="20000"/>
                        </a:spcBef>
                        <a:spcAft>
                          <a:spcPct val="0"/>
                        </a:spcAft>
                        <a:buClr>
                          <a:srgbClr val="C0C0C0"/>
                        </a:buClr>
                        <a:buSzPct val="50000"/>
                        <a:buFont typeface="Wingdings" panose="05000000000000000000" pitchFamily="2" charset="2"/>
                        <a:defRPr sz="1400">
                          <a:solidFill>
                            <a:schemeClr val="tx1"/>
                          </a:solidFill>
                          <a:latin typeface="Verdana" panose="020B0604030504040204" pitchFamily="34" charset="0"/>
                          <a:cs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rgbClr val="808080"/>
                        </a:buClr>
                        <a:buSzPct val="60000"/>
                        <a:buFont typeface="Wingdings" panose="05000000000000000000" pitchFamily="2" charset="2"/>
                        <a:buNone/>
                        <a:tabLst/>
                      </a:pPr>
                      <a:r>
                        <a:rPr kumimoji="0" lang="en-US" altLang="en-US" sz="1300" u="none" strike="noStrike" cap="none" normalizeH="0" baseline="0">
                          <a:ln>
                            <a:noFill/>
                          </a:ln>
                          <a:effectLst/>
                        </a:rPr>
                        <a:t>2 == 3 or -1 &lt; 5</a:t>
                      </a:r>
                      <a:endParaRPr kumimoji="0" lang="en-US" altLang="en-US" sz="1300" b="0" i="0" u="none" strike="noStrike" cap="none" normalizeH="0" baseline="0">
                        <a:ln>
                          <a:noFill/>
                        </a:ln>
                        <a:solidFill>
                          <a:schemeClr val="tx1"/>
                        </a:solidFill>
                        <a:effectLst/>
                        <a:latin typeface="Courier New" panose="02070309020205020404" pitchFamily="49" charset="0"/>
                        <a:cs typeface="Times New Roman" panose="02020603050405020304" pitchFamily="18" charset="0"/>
                      </a:endParaRPr>
                    </a:p>
                  </a:txBody>
                  <a:tcPr marL="82296" marR="82296" marT="41148" marB="41148" horzOverflow="overflow"/>
                </a:tc>
                <a:tc>
                  <a:txBody>
                    <a:bodyPr/>
                    <a:lstStyle>
                      <a:lvl1pPr>
                        <a:spcBef>
                          <a:spcPct val="20000"/>
                        </a:spcBef>
                        <a:buClr>
                          <a:srgbClr val="808080"/>
                        </a:buClr>
                        <a:buSzPct val="60000"/>
                        <a:defRPr>
                          <a:solidFill>
                            <a:schemeClr val="tx1"/>
                          </a:solidFill>
                          <a:latin typeface="Verdana" panose="020B0604030504040204" pitchFamily="34" charset="0"/>
                          <a:cs typeface="Times New Roman" panose="02020603050405020304" pitchFamily="18" charset="0"/>
                        </a:defRPr>
                      </a:lvl1pPr>
                      <a:lvl2pPr>
                        <a:spcBef>
                          <a:spcPct val="20000"/>
                        </a:spcBef>
                        <a:buClr>
                          <a:srgbClr val="800000"/>
                        </a:buClr>
                        <a:defRPr sz="1600">
                          <a:solidFill>
                            <a:schemeClr val="tx1"/>
                          </a:solidFill>
                          <a:latin typeface="Verdana" panose="020B0604030504040204" pitchFamily="34" charset="0"/>
                          <a:cs typeface="Times New Roman" panose="02020603050405020304" pitchFamily="18" charset="0"/>
                        </a:defRPr>
                      </a:lvl2pPr>
                      <a:lvl3pPr>
                        <a:spcBef>
                          <a:spcPct val="20000"/>
                        </a:spcBef>
                        <a:buClr>
                          <a:schemeClr val="tx1"/>
                        </a:buClr>
                        <a:buSzPct val="50000"/>
                        <a:defRPr sz="1400">
                          <a:solidFill>
                            <a:schemeClr val="tx1"/>
                          </a:solidFill>
                          <a:latin typeface="Verdana" panose="020B0604030504040204" pitchFamily="34" charset="0"/>
                          <a:cs typeface="Times New Roman" panose="02020603050405020304" pitchFamily="18" charset="0"/>
                        </a:defRPr>
                      </a:lvl3pPr>
                      <a:lvl4pPr>
                        <a:spcBef>
                          <a:spcPct val="20000"/>
                        </a:spcBef>
                        <a:buClr>
                          <a:schemeClr val="tx1"/>
                        </a:buClr>
                        <a:defRPr sz="1200">
                          <a:solidFill>
                            <a:schemeClr val="tx1"/>
                          </a:solidFill>
                          <a:latin typeface="Verdana" panose="020B0604030504040204" pitchFamily="34" charset="0"/>
                          <a:cs typeface="Times New Roman" panose="02020603050405020304" pitchFamily="18" charset="0"/>
                        </a:defRPr>
                      </a:lvl4pPr>
                      <a:lvl5pPr>
                        <a:spcBef>
                          <a:spcPct val="20000"/>
                        </a:spcBef>
                        <a:buClr>
                          <a:srgbClr val="C0C0C0"/>
                        </a:buClr>
                        <a:buSzPct val="50000"/>
                        <a:defRPr sz="1400">
                          <a:solidFill>
                            <a:schemeClr val="tx1"/>
                          </a:solidFill>
                          <a:latin typeface="Verdana" panose="020B0604030504040204" pitchFamily="34" charset="0"/>
                          <a:cs typeface="Times New Roman" panose="02020603050405020304" pitchFamily="18" charset="0"/>
                        </a:defRPr>
                      </a:lvl5pPr>
                      <a:lvl6pPr fontAlgn="base">
                        <a:spcBef>
                          <a:spcPct val="20000"/>
                        </a:spcBef>
                        <a:spcAft>
                          <a:spcPct val="0"/>
                        </a:spcAft>
                        <a:buClr>
                          <a:srgbClr val="C0C0C0"/>
                        </a:buClr>
                        <a:buSzPct val="50000"/>
                        <a:buFont typeface="Wingdings" panose="05000000000000000000" pitchFamily="2" charset="2"/>
                        <a:defRPr sz="1400">
                          <a:solidFill>
                            <a:schemeClr val="tx1"/>
                          </a:solidFill>
                          <a:latin typeface="Verdana" panose="020B0604030504040204" pitchFamily="34" charset="0"/>
                          <a:cs typeface="Times New Roman" panose="02020603050405020304" pitchFamily="18" charset="0"/>
                        </a:defRPr>
                      </a:lvl6pPr>
                      <a:lvl7pPr fontAlgn="base">
                        <a:spcBef>
                          <a:spcPct val="20000"/>
                        </a:spcBef>
                        <a:spcAft>
                          <a:spcPct val="0"/>
                        </a:spcAft>
                        <a:buClr>
                          <a:srgbClr val="C0C0C0"/>
                        </a:buClr>
                        <a:buSzPct val="50000"/>
                        <a:buFont typeface="Wingdings" panose="05000000000000000000" pitchFamily="2" charset="2"/>
                        <a:defRPr sz="1400">
                          <a:solidFill>
                            <a:schemeClr val="tx1"/>
                          </a:solidFill>
                          <a:latin typeface="Verdana" panose="020B0604030504040204" pitchFamily="34" charset="0"/>
                          <a:cs typeface="Times New Roman" panose="02020603050405020304" pitchFamily="18" charset="0"/>
                        </a:defRPr>
                      </a:lvl7pPr>
                      <a:lvl8pPr fontAlgn="base">
                        <a:spcBef>
                          <a:spcPct val="20000"/>
                        </a:spcBef>
                        <a:spcAft>
                          <a:spcPct val="0"/>
                        </a:spcAft>
                        <a:buClr>
                          <a:srgbClr val="C0C0C0"/>
                        </a:buClr>
                        <a:buSzPct val="50000"/>
                        <a:buFont typeface="Wingdings" panose="05000000000000000000" pitchFamily="2" charset="2"/>
                        <a:defRPr sz="1400">
                          <a:solidFill>
                            <a:schemeClr val="tx1"/>
                          </a:solidFill>
                          <a:latin typeface="Verdana" panose="020B0604030504040204" pitchFamily="34" charset="0"/>
                          <a:cs typeface="Times New Roman" panose="02020603050405020304" pitchFamily="18" charset="0"/>
                        </a:defRPr>
                      </a:lvl8pPr>
                      <a:lvl9pPr fontAlgn="base">
                        <a:spcBef>
                          <a:spcPct val="20000"/>
                        </a:spcBef>
                        <a:spcAft>
                          <a:spcPct val="0"/>
                        </a:spcAft>
                        <a:buClr>
                          <a:srgbClr val="C0C0C0"/>
                        </a:buClr>
                        <a:buSzPct val="50000"/>
                        <a:buFont typeface="Wingdings" panose="05000000000000000000" pitchFamily="2" charset="2"/>
                        <a:defRPr sz="1400">
                          <a:solidFill>
                            <a:schemeClr val="tx1"/>
                          </a:solidFill>
                          <a:latin typeface="Verdana" panose="020B0604030504040204" pitchFamily="34" charset="0"/>
                          <a:cs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rgbClr val="808080"/>
                        </a:buClr>
                        <a:buSzPct val="60000"/>
                        <a:buFont typeface="Wingdings" panose="05000000000000000000" pitchFamily="2" charset="2"/>
                        <a:buNone/>
                        <a:tabLst/>
                      </a:pPr>
                      <a:r>
                        <a:rPr kumimoji="0" lang="en-US" altLang="en-US" sz="1300" u="none" strike="noStrike" cap="none" normalizeH="0" baseline="0">
                          <a:ln>
                            <a:noFill/>
                          </a:ln>
                          <a:effectLst/>
                        </a:rPr>
                        <a:t>True</a:t>
                      </a:r>
                      <a:endParaRPr kumimoji="0" lang="en-US" altLang="en-US" sz="1300" b="0" i="0" u="none" strike="noStrike" cap="none" normalizeH="0" baseline="0">
                        <a:ln>
                          <a:noFill/>
                        </a:ln>
                        <a:solidFill>
                          <a:schemeClr val="tx1"/>
                        </a:solidFill>
                        <a:effectLst/>
                        <a:latin typeface="Courier New" panose="02070309020205020404" pitchFamily="49" charset="0"/>
                        <a:cs typeface="Times New Roman" panose="02020603050405020304" pitchFamily="18" charset="0"/>
                      </a:endParaRPr>
                    </a:p>
                  </a:txBody>
                  <a:tcPr marL="82296" marR="82296" marT="41148" marB="41148" horzOverflow="overflow"/>
                </a:tc>
                <a:extLst>
                  <a:ext uri="{0D108BD9-81ED-4DB2-BD59-A6C34878D82A}">
                    <a16:rowId xmlns:a16="http://schemas.microsoft.com/office/drawing/2014/main" val="1263992944"/>
                  </a:ext>
                </a:extLst>
              </a:tr>
              <a:tr h="308610">
                <a:tc>
                  <a:txBody>
                    <a:bodyPr/>
                    <a:lstStyle>
                      <a:lvl1pPr>
                        <a:spcBef>
                          <a:spcPct val="20000"/>
                        </a:spcBef>
                        <a:buClr>
                          <a:srgbClr val="808080"/>
                        </a:buClr>
                        <a:buSzPct val="60000"/>
                        <a:defRPr>
                          <a:solidFill>
                            <a:schemeClr val="tx1"/>
                          </a:solidFill>
                          <a:latin typeface="Verdana" panose="020B0604030504040204" pitchFamily="34" charset="0"/>
                          <a:cs typeface="Times New Roman" panose="02020603050405020304" pitchFamily="18" charset="0"/>
                        </a:defRPr>
                      </a:lvl1pPr>
                      <a:lvl2pPr>
                        <a:spcBef>
                          <a:spcPct val="20000"/>
                        </a:spcBef>
                        <a:buClr>
                          <a:srgbClr val="800000"/>
                        </a:buClr>
                        <a:defRPr sz="1600">
                          <a:solidFill>
                            <a:schemeClr val="tx1"/>
                          </a:solidFill>
                          <a:latin typeface="Verdana" panose="020B0604030504040204" pitchFamily="34" charset="0"/>
                          <a:cs typeface="Times New Roman" panose="02020603050405020304" pitchFamily="18" charset="0"/>
                        </a:defRPr>
                      </a:lvl2pPr>
                      <a:lvl3pPr>
                        <a:spcBef>
                          <a:spcPct val="20000"/>
                        </a:spcBef>
                        <a:buClr>
                          <a:schemeClr val="tx1"/>
                        </a:buClr>
                        <a:buSzPct val="50000"/>
                        <a:defRPr sz="1400">
                          <a:solidFill>
                            <a:schemeClr val="tx1"/>
                          </a:solidFill>
                          <a:latin typeface="Verdana" panose="020B0604030504040204" pitchFamily="34" charset="0"/>
                          <a:cs typeface="Times New Roman" panose="02020603050405020304" pitchFamily="18" charset="0"/>
                        </a:defRPr>
                      </a:lvl3pPr>
                      <a:lvl4pPr>
                        <a:spcBef>
                          <a:spcPct val="20000"/>
                        </a:spcBef>
                        <a:buClr>
                          <a:schemeClr val="tx1"/>
                        </a:buClr>
                        <a:defRPr sz="1200">
                          <a:solidFill>
                            <a:schemeClr val="tx1"/>
                          </a:solidFill>
                          <a:latin typeface="Verdana" panose="020B0604030504040204" pitchFamily="34" charset="0"/>
                          <a:cs typeface="Times New Roman" panose="02020603050405020304" pitchFamily="18" charset="0"/>
                        </a:defRPr>
                      </a:lvl4pPr>
                      <a:lvl5pPr>
                        <a:spcBef>
                          <a:spcPct val="20000"/>
                        </a:spcBef>
                        <a:buClr>
                          <a:srgbClr val="C0C0C0"/>
                        </a:buClr>
                        <a:buSzPct val="50000"/>
                        <a:defRPr sz="1400">
                          <a:solidFill>
                            <a:schemeClr val="tx1"/>
                          </a:solidFill>
                          <a:latin typeface="Verdana" panose="020B0604030504040204" pitchFamily="34" charset="0"/>
                          <a:cs typeface="Times New Roman" panose="02020603050405020304" pitchFamily="18" charset="0"/>
                        </a:defRPr>
                      </a:lvl5pPr>
                      <a:lvl6pPr fontAlgn="base">
                        <a:spcBef>
                          <a:spcPct val="20000"/>
                        </a:spcBef>
                        <a:spcAft>
                          <a:spcPct val="0"/>
                        </a:spcAft>
                        <a:buClr>
                          <a:srgbClr val="C0C0C0"/>
                        </a:buClr>
                        <a:buSzPct val="50000"/>
                        <a:buFont typeface="Wingdings" panose="05000000000000000000" pitchFamily="2" charset="2"/>
                        <a:defRPr sz="1400">
                          <a:solidFill>
                            <a:schemeClr val="tx1"/>
                          </a:solidFill>
                          <a:latin typeface="Verdana" panose="020B0604030504040204" pitchFamily="34" charset="0"/>
                          <a:cs typeface="Times New Roman" panose="02020603050405020304" pitchFamily="18" charset="0"/>
                        </a:defRPr>
                      </a:lvl6pPr>
                      <a:lvl7pPr fontAlgn="base">
                        <a:spcBef>
                          <a:spcPct val="20000"/>
                        </a:spcBef>
                        <a:spcAft>
                          <a:spcPct val="0"/>
                        </a:spcAft>
                        <a:buClr>
                          <a:srgbClr val="C0C0C0"/>
                        </a:buClr>
                        <a:buSzPct val="50000"/>
                        <a:buFont typeface="Wingdings" panose="05000000000000000000" pitchFamily="2" charset="2"/>
                        <a:defRPr sz="1400">
                          <a:solidFill>
                            <a:schemeClr val="tx1"/>
                          </a:solidFill>
                          <a:latin typeface="Verdana" panose="020B0604030504040204" pitchFamily="34" charset="0"/>
                          <a:cs typeface="Times New Roman" panose="02020603050405020304" pitchFamily="18" charset="0"/>
                        </a:defRPr>
                      </a:lvl7pPr>
                      <a:lvl8pPr fontAlgn="base">
                        <a:spcBef>
                          <a:spcPct val="20000"/>
                        </a:spcBef>
                        <a:spcAft>
                          <a:spcPct val="0"/>
                        </a:spcAft>
                        <a:buClr>
                          <a:srgbClr val="C0C0C0"/>
                        </a:buClr>
                        <a:buSzPct val="50000"/>
                        <a:buFont typeface="Wingdings" panose="05000000000000000000" pitchFamily="2" charset="2"/>
                        <a:defRPr sz="1400">
                          <a:solidFill>
                            <a:schemeClr val="tx1"/>
                          </a:solidFill>
                          <a:latin typeface="Verdana" panose="020B0604030504040204" pitchFamily="34" charset="0"/>
                          <a:cs typeface="Times New Roman" panose="02020603050405020304" pitchFamily="18" charset="0"/>
                        </a:defRPr>
                      </a:lvl8pPr>
                      <a:lvl9pPr fontAlgn="base">
                        <a:spcBef>
                          <a:spcPct val="20000"/>
                        </a:spcBef>
                        <a:spcAft>
                          <a:spcPct val="0"/>
                        </a:spcAft>
                        <a:buClr>
                          <a:srgbClr val="C0C0C0"/>
                        </a:buClr>
                        <a:buSzPct val="50000"/>
                        <a:buFont typeface="Wingdings" panose="05000000000000000000" pitchFamily="2" charset="2"/>
                        <a:defRPr sz="1400">
                          <a:solidFill>
                            <a:schemeClr val="tx1"/>
                          </a:solidFill>
                          <a:latin typeface="Verdana" panose="020B0604030504040204" pitchFamily="34" charset="0"/>
                          <a:cs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rgbClr val="808080"/>
                        </a:buClr>
                        <a:buSzPct val="60000"/>
                        <a:buFont typeface="Wingdings" panose="05000000000000000000" pitchFamily="2" charset="2"/>
                        <a:buNone/>
                        <a:tabLst/>
                      </a:pPr>
                      <a:r>
                        <a:rPr kumimoji="0" lang="en-US" altLang="en-US" sz="1300" u="none" strike="noStrike" cap="none" normalizeH="0" baseline="0">
                          <a:ln>
                            <a:noFill/>
                          </a:ln>
                          <a:effectLst/>
                        </a:rPr>
                        <a:t>not</a:t>
                      </a:r>
                      <a:endParaRPr kumimoji="0" lang="en-US" altLang="en-US" sz="1300" b="0" i="0" u="none" strike="noStrike" cap="none" normalizeH="0" baseline="0">
                        <a:ln>
                          <a:noFill/>
                        </a:ln>
                        <a:solidFill>
                          <a:schemeClr val="tx1"/>
                        </a:solidFill>
                        <a:effectLst/>
                        <a:latin typeface="Courier New" panose="02070309020205020404" pitchFamily="49" charset="0"/>
                        <a:cs typeface="Times New Roman" panose="02020603050405020304" pitchFamily="18" charset="0"/>
                      </a:endParaRPr>
                    </a:p>
                  </a:txBody>
                  <a:tcPr marL="82296" marR="82296" marT="41148" marB="41148" horzOverflow="overflow"/>
                </a:tc>
                <a:tc>
                  <a:txBody>
                    <a:bodyPr/>
                    <a:lstStyle>
                      <a:lvl1pPr>
                        <a:spcBef>
                          <a:spcPct val="20000"/>
                        </a:spcBef>
                        <a:buClr>
                          <a:srgbClr val="808080"/>
                        </a:buClr>
                        <a:buSzPct val="60000"/>
                        <a:defRPr>
                          <a:solidFill>
                            <a:schemeClr val="tx1"/>
                          </a:solidFill>
                          <a:latin typeface="Verdana" panose="020B0604030504040204" pitchFamily="34" charset="0"/>
                          <a:cs typeface="Times New Roman" panose="02020603050405020304" pitchFamily="18" charset="0"/>
                        </a:defRPr>
                      </a:lvl1pPr>
                      <a:lvl2pPr>
                        <a:spcBef>
                          <a:spcPct val="20000"/>
                        </a:spcBef>
                        <a:buClr>
                          <a:srgbClr val="800000"/>
                        </a:buClr>
                        <a:defRPr sz="1600">
                          <a:solidFill>
                            <a:schemeClr val="tx1"/>
                          </a:solidFill>
                          <a:latin typeface="Verdana" panose="020B0604030504040204" pitchFamily="34" charset="0"/>
                          <a:cs typeface="Times New Roman" panose="02020603050405020304" pitchFamily="18" charset="0"/>
                        </a:defRPr>
                      </a:lvl2pPr>
                      <a:lvl3pPr>
                        <a:spcBef>
                          <a:spcPct val="20000"/>
                        </a:spcBef>
                        <a:buClr>
                          <a:schemeClr val="tx1"/>
                        </a:buClr>
                        <a:buSzPct val="50000"/>
                        <a:defRPr sz="1400">
                          <a:solidFill>
                            <a:schemeClr val="tx1"/>
                          </a:solidFill>
                          <a:latin typeface="Verdana" panose="020B0604030504040204" pitchFamily="34" charset="0"/>
                          <a:cs typeface="Times New Roman" panose="02020603050405020304" pitchFamily="18" charset="0"/>
                        </a:defRPr>
                      </a:lvl3pPr>
                      <a:lvl4pPr>
                        <a:spcBef>
                          <a:spcPct val="20000"/>
                        </a:spcBef>
                        <a:buClr>
                          <a:schemeClr val="tx1"/>
                        </a:buClr>
                        <a:defRPr sz="1200">
                          <a:solidFill>
                            <a:schemeClr val="tx1"/>
                          </a:solidFill>
                          <a:latin typeface="Verdana" panose="020B0604030504040204" pitchFamily="34" charset="0"/>
                          <a:cs typeface="Times New Roman" panose="02020603050405020304" pitchFamily="18" charset="0"/>
                        </a:defRPr>
                      </a:lvl4pPr>
                      <a:lvl5pPr>
                        <a:spcBef>
                          <a:spcPct val="20000"/>
                        </a:spcBef>
                        <a:buClr>
                          <a:srgbClr val="C0C0C0"/>
                        </a:buClr>
                        <a:buSzPct val="50000"/>
                        <a:defRPr sz="1400">
                          <a:solidFill>
                            <a:schemeClr val="tx1"/>
                          </a:solidFill>
                          <a:latin typeface="Verdana" panose="020B0604030504040204" pitchFamily="34" charset="0"/>
                          <a:cs typeface="Times New Roman" panose="02020603050405020304" pitchFamily="18" charset="0"/>
                        </a:defRPr>
                      </a:lvl5pPr>
                      <a:lvl6pPr fontAlgn="base">
                        <a:spcBef>
                          <a:spcPct val="20000"/>
                        </a:spcBef>
                        <a:spcAft>
                          <a:spcPct val="0"/>
                        </a:spcAft>
                        <a:buClr>
                          <a:srgbClr val="C0C0C0"/>
                        </a:buClr>
                        <a:buSzPct val="50000"/>
                        <a:buFont typeface="Wingdings" panose="05000000000000000000" pitchFamily="2" charset="2"/>
                        <a:defRPr sz="1400">
                          <a:solidFill>
                            <a:schemeClr val="tx1"/>
                          </a:solidFill>
                          <a:latin typeface="Verdana" panose="020B0604030504040204" pitchFamily="34" charset="0"/>
                          <a:cs typeface="Times New Roman" panose="02020603050405020304" pitchFamily="18" charset="0"/>
                        </a:defRPr>
                      </a:lvl6pPr>
                      <a:lvl7pPr fontAlgn="base">
                        <a:spcBef>
                          <a:spcPct val="20000"/>
                        </a:spcBef>
                        <a:spcAft>
                          <a:spcPct val="0"/>
                        </a:spcAft>
                        <a:buClr>
                          <a:srgbClr val="C0C0C0"/>
                        </a:buClr>
                        <a:buSzPct val="50000"/>
                        <a:buFont typeface="Wingdings" panose="05000000000000000000" pitchFamily="2" charset="2"/>
                        <a:defRPr sz="1400">
                          <a:solidFill>
                            <a:schemeClr val="tx1"/>
                          </a:solidFill>
                          <a:latin typeface="Verdana" panose="020B0604030504040204" pitchFamily="34" charset="0"/>
                          <a:cs typeface="Times New Roman" panose="02020603050405020304" pitchFamily="18" charset="0"/>
                        </a:defRPr>
                      </a:lvl7pPr>
                      <a:lvl8pPr fontAlgn="base">
                        <a:spcBef>
                          <a:spcPct val="20000"/>
                        </a:spcBef>
                        <a:spcAft>
                          <a:spcPct val="0"/>
                        </a:spcAft>
                        <a:buClr>
                          <a:srgbClr val="C0C0C0"/>
                        </a:buClr>
                        <a:buSzPct val="50000"/>
                        <a:buFont typeface="Wingdings" panose="05000000000000000000" pitchFamily="2" charset="2"/>
                        <a:defRPr sz="1400">
                          <a:solidFill>
                            <a:schemeClr val="tx1"/>
                          </a:solidFill>
                          <a:latin typeface="Verdana" panose="020B0604030504040204" pitchFamily="34" charset="0"/>
                          <a:cs typeface="Times New Roman" panose="02020603050405020304" pitchFamily="18" charset="0"/>
                        </a:defRPr>
                      </a:lvl8pPr>
                      <a:lvl9pPr fontAlgn="base">
                        <a:spcBef>
                          <a:spcPct val="20000"/>
                        </a:spcBef>
                        <a:spcAft>
                          <a:spcPct val="0"/>
                        </a:spcAft>
                        <a:buClr>
                          <a:srgbClr val="C0C0C0"/>
                        </a:buClr>
                        <a:buSzPct val="50000"/>
                        <a:buFont typeface="Wingdings" panose="05000000000000000000" pitchFamily="2" charset="2"/>
                        <a:defRPr sz="1400">
                          <a:solidFill>
                            <a:schemeClr val="tx1"/>
                          </a:solidFill>
                          <a:latin typeface="Verdana" panose="020B0604030504040204" pitchFamily="34" charset="0"/>
                          <a:cs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rgbClr val="808080"/>
                        </a:buClr>
                        <a:buSzPct val="60000"/>
                        <a:buFont typeface="Wingdings" panose="05000000000000000000" pitchFamily="2" charset="2"/>
                        <a:buNone/>
                        <a:tabLst/>
                      </a:pPr>
                      <a:r>
                        <a:rPr kumimoji="0" lang="en-US" altLang="en-US" sz="1300" u="none" strike="noStrike" cap="none" normalizeH="0" baseline="0" dirty="0">
                          <a:ln>
                            <a:noFill/>
                          </a:ln>
                          <a:effectLst/>
                        </a:rPr>
                        <a:t>not 7 &gt; 0</a:t>
                      </a:r>
                      <a:endParaRPr kumimoji="0" lang="en-US" altLang="en-US" sz="1300" b="0" i="0" u="none" strike="noStrike" cap="none" normalizeH="0" baseline="0" dirty="0">
                        <a:ln>
                          <a:noFill/>
                        </a:ln>
                        <a:solidFill>
                          <a:schemeClr val="tx1"/>
                        </a:solidFill>
                        <a:effectLst/>
                        <a:latin typeface="Courier New" panose="02070309020205020404" pitchFamily="49" charset="0"/>
                        <a:cs typeface="Times New Roman" panose="02020603050405020304" pitchFamily="18" charset="0"/>
                      </a:endParaRPr>
                    </a:p>
                  </a:txBody>
                  <a:tcPr marL="82296" marR="82296" marT="41148" marB="41148" horzOverflow="overflow"/>
                </a:tc>
                <a:tc>
                  <a:txBody>
                    <a:bodyPr/>
                    <a:lstStyle>
                      <a:lvl1pPr>
                        <a:spcBef>
                          <a:spcPct val="20000"/>
                        </a:spcBef>
                        <a:buClr>
                          <a:srgbClr val="808080"/>
                        </a:buClr>
                        <a:buSzPct val="60000"/>
                        <a:defRPr>
                          <a:solidFill>
                            <a:schemeClr val="tx1"/>
                          </a:solidFill>
                          <a:latin typeface="Verdana" panose="020B0604030504040204" pitchFamily="34" charset="0"/>
                          <a:cs typeface="Times New Roman" panose="02020603050405020304" pitchFamily="18" charset="0"/>
                        </a:defRPr>
                      </a:lvl1pPr>
                      <a:lvl2pPr>
                        <a:spcBef>
                          <a:spcPct val="20000"/>
                        </a:spcBef>
                        <a:buClr>
                          <a:srgbClr val="800000"/>
                        </a:buClr>
                        <a:defRPr sz="1600">
                          <a:solidFill>
                            <a:schemeClr val="tx1"/>
                          </a:solidFill>
                          <a:latin typeface="Verdana" panose="020B0604030504040204" pitchFamily="34" charset="0"/>
                          <a:cs typeface="Times New Roman" panose="02020603050405020304" pitchFamily="18" charset="0"/>
                        </a:defRPr>
                      </a:lvl2pPr>
                      <a:lvl3pPr>
                        <a:spcBef>
                          <a:spcPct val="20000"/>
                        </a:spcBef>
                        <a:buClr>
                          <a:schemeClr val="tx1"/>
                        </a:buClr>
                        <a:buSzPct val="50000"/>
                        <a:defRPr sz="1400">
                          <a:solidFill>
                            <a:schemeClr val="tx1"/>
                          </a:solidFill>
                          <a:latin typeface="Verdana" panose="020B0604030504040204" pitchFamily="34" charset="0"/>
                          <a:cs typeface="Times New Roman" panose="02020603050405020304" pitchFamily="18" charset="0"/>
                        </a:defRPr>
                      </a:lvl3pPr>
                      <a:lvl4pPr>
                        <a:spcBef>
                          <a:spcPct val="20000"/>
                        </a:spcBef>
                        <a:buClr>
                          <a:schemeClr val="tx1"/>
                        </a:buClr>
                        <a:defRPr sz="1200">
                          <a:solidFill>
                            <a:schemeClr val="tx1"/>
                          </a:solidFill>
                          <a:latin typeface="Verdana" panose="020B0604030504040204" pitchFamily="34" charset="0"/>
                          <a:cs typeface="Times New Roman" panose="02020603050405020304" pitchFamily="18" charset="0"/>
                        </a:defRPr>
                      </a:lvl4pPr>
                      <a:lvl5pPr>
                        <a:spcBef>
                          <a:spcPct val="20000"/>
                        </a:spcBef>
                        <a:buClr>
                          <a:srgbClr val="C0C0C0"/>
                        </a:buClr>
                        <a:buSzPct val="50000"/>
                        <a:defRPr sz="1400">
                          <a:solidFill>
                            <a:schemeClr val="tx1"/>
                          </a:solidFill>
                          <a:latin typeface="Verdana" panose="020B0604030504040204" pitchFamily="34" charset="0"/>
                          <a:cs typeface="Times New Roman" panose="02020603050405020304" pitchFamily="18" charset="0"/>
                        </a:defRPr>
                      </a:lvl5pPr>
                      <a:lvl6pPr fontAlgn="base">
                        <a:spcBef>
                          <a:spcPct val="20000"/>
                        </a:spcBef>
                        <a:spcAft>
                          <a:spcPct val="0"/>
                        </a:spcAft>
                        <a:buClr>
                          <a:srgbClr val="C0C0C0"/>
                        </a:buClr>
                        <a:buSzPct val="50000"/>
                        <a:buFont typeface="Wingdings" panose="05000000000000000000" pitchFamily="2" charset="2"/>
                        <a:defRPr sz="1400">
                          <a:solidFill>
                            <a:schemeClr val="tx1"/>
                          </a:solidFill>
                          <a:latin typeface="Verdana" panose="020B0604030504040204" pitchFamily="34" charset="0"/>
                          <a:cs typeface="Times New Roman" panose="02020603050405020304" pitchFamily="18" charset="0"/>
                        </a:defRPr>
                      </a:lvl6pPr>
                      <a:lvl7pPr fontAlgn="base">
                        <a:spcBef>
                          <a:spcPct val="20000"/>
                        </a:spcBef>
                        <a:spcAft>
                          <a:spcPct val="0"/>
                        </a:spcAft>
                        <a:buClr>
                          <a:srgbClr val="C0C0C0"/>
                        </a:buClr>
                        <a:buSzPct val="50000"/>
                        <a:buFont typeface="Wingdings" panose="05000000000000000000" pitchFamily="2" charset="2"/>
                        <a:defRPr sz="1400">
                          <a:solidFill>
                            <a:schemeClr val="tx1"/>
                          </a:solidFill>
                          <a:latin typeface="Verdana" panose="020B0604030504040204" pitchFamily="34" charset="0"/>
                          <a:cs typeface="Times New Roman" panose="02020603050405020304" pitchFamily="18" charset="0"/>
                        </a:defRPr>
                      </a:lvl7pPr>
                      <a:lvl8pPr fontAlgn="base">
                        <a:spcBef>
                          <a:spcPct val="20000"/>
                        </a:spcBef>
                        <a:spcAft>
                          <a:spcPct val="0"/>
                        </a:spcAft>
                        <a:buClr>
                          <a:srgbClr val="C0C0C0"/>
                        </a:buClr>
                        <a:buSzPct val="50000"/>
                        <a:buFont typeface="Wingdings" panose="05000000000000000000" pitchFamily="2" charset="2"/>
                        <a:defRPr sz="1400">
                          <a:solidFill>
                            <a:schemeClr val="tx1"/>
                          </a:solidFill>
                          <a:latin typeface="Verdana" panose="020B0604030504040204" pitchFamily="34" charset="0"/>
                          <a:cs typeface="Times New Roman" panose="02020603050405020304" pitchFamily="18" charset="0"/>
                        </a:defRPr>
                      </a:lvl8pPr>
                      <a:lvl9pPr fontAlgn="base">
                        <a:spcBef>
                          <a:spcPct val="20000"/>
                        </a:spcBef>
                        <a:spcAft>
                          <a:spcPct val="0"/>
                        </a:spcAft>
                        <a:buClr>
                          <a:srgbClr val="C0C0C0"/>
                        </a:buClr>
                        <a:buSzPct val="50000"/>
                        <a:buFont typeface="Wingdings" panose="05000000000000000000" pitchFamily="2" charset="2"/>
                        <a:defRPr sz="1400">
                          <a:solidFill>
                            <a:schemeClr val="tx1"/>
                          </a:solidFill>
                          <a:latin typeface="Verdana" panose="020B0604030504040204" pitchFamily="34" charset="0"/>
                          <a:cs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rgbClr val="808080"/>
                        </a:buClr>
                        <a:buSzPct val="60000"/>
                        <a:buFont typeface="Wingdings" panose="05000000000000000000" pitchFamily="2" charset="2"/>
                        <a:buNone/>
                        <a:tabLst/>
                      </a:pPr>
                      <a:r>
                        <a:rPr kumimoji="0" lang="en-US" altLang="en-US" sz="1300" u="none" strike="noStrike" cap="none" normalizeH="0" baseline="0" dirty="0">
                          <a:ln>
                            <a:noFill/>
                          </a:ln>
                          <a:effectLst/>
                        </a:rPr>
                        <a:t>False</a:t>
                      </a:r>
                      <a:endParaRPr kumimoji="0" lang="en-US" altLang="en-US" sz="1300" b="0" i="0" u="none" strike="noStrike" cap="none" normalizeH="0" baseline="0" dirty="0">
                        <a:ln>
                          <a:noFill/>
                        </a:ln>
                        <a:solidFill>
                          <a:schemeClr val="tx1"/>
                        </a:solidFill>
                        <a:effectLst/>
                        <a:latin typeface="Courier New" panose="02070309020205020404" pitchFamily="49" charset="0"/>
                        <a:cs typeface="Times New Roman" panose="02020603050405020304" pitchFamily="18" charset="0"/>
                      </a:endParaRPr>
                    </a:p>
                  </a:txBody>
                  <a:tcPr marL="82296" marR="82296" marT="41148" marB="41148" horzOverflow="overflow"/>
                </a:tc>
                <a:extLst>
                  <a:ext uri="{0D108BD9-81ED-4DB2-BD59-A6C34878D82A}">
                    <a16:rowId xmlns:a16="http://schemas.microsoft.com/office/drawing/2014/main" val="2688480233"/>
                  </a:ext>
                </a:extLst>
              </a:tr>
            </a:tbl>
          </a:graphicData>
        </a:graphic>
      </p:graphicFrame>
      <p:graphicFrame>
        <p:nvGraphicFramePr>
          <p:cNvPr id="1500237" name="Group 77"/>
          <p:cNvGraphicFramePr>
            <a:graphicFrameLocks noGrp="1"/>
          </p:cNvGraphicFramePr>
          <p:nvPr>
            <p:extLst>
              <p:ext uri="{D42A27DB-BD31-4B8C-83A1-F6EECF244321}">
                <p14:modId xmlns:p14="http://schemas.microsoft.com/office/powerpoint/2010/main" val="2527704443"/>
              </p:ext>
            </p:extLst>
          </p:nvPr>
        </p:nvGraphicFramePr>
        <p:xfrm>
          <a:off x="2466797" y="2038191"/>
          <a:ext cx="6826567" cy="2110262"/>
        </p:xfrm>
        <a:graphic>
          <a:graphicData uri="http://schemas.openxmlformats.org/drawingml/2006/table">
            <a:tbl>
              <a:tblPr>
                <a:tableStyleId>{8799B23B-EC83-4686-B30A-512413B5E67A}</a:tableStyleId>
              </a:tblPr>
              <a:tblGrid>
                <a:gridCol w="1371600">
                  <a:extLst>
                    <a:ext uri="{9D8B030D-6E8A-4147-A177-3AD203B41FA5}">
                      <a16:colId xmlns:a16="http://schemas.microsoft.com/office/drawing/2014/main" val="1033322962"/>
                    </a:ext>
                  </a:extLst>
                </a:gridCol>
                <a:gridCol w="2377440">
                  <a:extLst>
                    <a:ext uri="{9D8B030D-6E8A-4147-A177-3AD203B41FA5}">
                      <a16:colId xmlns:a16="http://schemas.microsoft.com/office/drawing/2014/main" val="3283593049"/>
                    </a:ext>
                  </a:extLst>
                </a:gridCol>
                <a:gridCol w="1705927">
                  <a:extLst>
                    <a:ext uri="{9D8B030D-6E8A-4147-A177-3AD203B41FA5}">
                      <a16:colId xmlns:a16="http://schemas.microsoft.com/office/drawing/2014/main" val="2592545267"/>
                    </a:ext>
                  </a:extLst>
                </a:gridCol>
                <a:gridCol w="1371600">
                  <a:extLst>
                    <a:ext uri="{9D8B030D-6E8A-4147-A177-3AD203B41FA5}">
                      <a16:colId xmlns:a16="http://schemas.microsoft.com/office/drawing/2014/main" val="1083200898"/>
                    </a:ext>
                  </a:extLst>
                </a:gridCol>
              </a:tblGrid>
              <a:tr h="301466">
                <a:tc>
                  <a:txBody>
                    <a:bodyPr/>
                    <a:lstStyle>
                      <a:lvl1pPr>
                        <a:spcBef>
                          <a:spcPct val="20000"/>
                        </a:spcBef>
                        <a:buClr>
                          <a:srgbClr val="808080"/>
                        </a:buClr>
                        <a:buSzPct val="60000"/>
                        <a:defRPr>
                          <a:solidFill>
                            <a:schemeClr val="tx1"/>
                          </a:solidFill>
                          <a:latin typeface="Verdana" panose="020B0604030504040204" pitchFamily="34" charset="0"/>
                          <a:cs typeface="Times New Roman" panose="02020603050405020304" pitchFamily="18" charset="0"/>
                        </a:defRPr>
                      </a:lvl1pPr>
                      <a:lvl2pPr>
                        <a:spcBef>
                          <a:spcPct val="20000"/>
                        </a:spcBef>
                        <a:buClr>
                          <a:srgbClr val="800000"/>
                        </a:buClr>
                        <a:defRPr sz="1600">
                          <a:solidFill>
                            <a:schemeClr val="tx1"/>
                          </a:solidFill>
                          <a:latin typeface="Verdana" panose="020B0604030504040204" pitchFamily="34" charset="0"/>
                          <a:cs typeface="Times New Roman" panose="02020603050405020304" pitchFamily="18" charset="0"/>
                        </a:defRPr>
                      </a:lvl2pPr>
                      <a:lvl3pPr>
                        <a:spcBef>
                          <a:spcPct val="20000"/>
                        </a:spcBef>
                        <a:buClr>
                          <a:schemeClr val="tx1"/>
                        </a:buClr>
                        <a:buSzPct val="50000"/>
                        <a:defRPr sz="1400">
                          <a:solidFill>
                            <a:schemeClr val="tx1"/>
                          </a:solidFill>
                          <a:latin typeface="Verdana" panose="020B0604030504040204" pitchFamily="34" charset="0"/>
                          <a:cs typeface="Times New Roman" panose="02020603050405020304" pitchFamily="18" charset="0"/>
                        </a:defRPr>
                      </a:lvl3pPr>
                      <a:lvl4pPr>
                        <a:spcBef>
                          <a:spcPct val="20000"/>
                        </a:spcBef>
                        <a:buClr>
                          <a:schemeClr val="tx1"/>
                        </a:buClr>
                        <a:defRPr sz="1200">
                          <a:solidFill>
                            <a:schemeClr val="tx1"/>
                          </a:solidFill>
                          <a:latin typeface="Verdana" panose="020B0604030504040204" pitchFamily="34" charset="0"/>
                          <a:cs typeface="Times New Roman" panose="02020603050405020304" pitchFamily="18" charset="0"/>
                        </a:defRPr>
                      </a:lvl4pPr>
                      <a:lvl5pPr>
                        <a:spcBef>
                          <a:spcPct val="20000"/>
                        </a:spcBef>
                        <a:buClr>
                          <a:srgbClr val="C0C0C0"/>
                        </a:buClr>
                        <a:buSzPct val="50000"/>
                        <a:defRPr sz="1400">
                          <a:solidFill>
                            <a:schemeClr val="tx1"/>
                          </a:solidFill>
                          <a:latin typeface="Verdana" panose="020B0604030504040204" pitchFamily="34" charset="0"/>
                          <a:cs typeface="Times New Roman" panose="02020603050405020304" pitchFamily="18" charset="0"/>
                        </a:defRPr>
                      </a:lvl5pPr>
                      <a:lvl6pPr fontAlgn="base">
                        <a:spcBef>
                          <a:spcPct val="20000"/>
                        </a:spcBef>
                        <a:spcAft>
                          <a:spcPct val="0"/>
                        </a:spcAft>
                        <a:buClr>
                          <a:srgbClr val="C0C0C0"/>
                        </a:buClr>
                        <a:buSzPct val="50000"/>
                        <a:buFont typeface="Wingdings" panose="05000000000000000000" pitchFamily="2" charset="2"/>
                        <a:defRPr sz="1400">
                          <a:solidFill>
                            <a:schemeClr val="tx1"/>
                          </a:solidFill>
                          <a:latin typeface="Verdana" panose="020B0604030504040204" pitchFamily="34" charset="0"/>
                          <a:cs typeface="Times New Roman" panose="02020603050405020304" pitchFamily="18" charset="0"/>
                        </a:defRPr>
                      </a:lvl6pPr>
                      <a:lvl7pPr fontAlgn="base">
                        <a:spcBef>
                          <a:spcPct val="20000"/>
                        </a:spcBef>
                        <a:spcAft>
                          <a:spcPct val="0"/>
                        </a:spcAft>
                        <a:buClr>
                          <a:srgbClr val="C0C0C0"/>
                        </a:buClr>
                        <a:buSzPct val="50000"/>
                        <a:buFont typeface="Wingdings" panose="05000000000000000000" pitchFamily="2" charset="2"/>
                        <a:defRPr sz="1400">
                          <a:solidFill>
                            <a:schemeClr val="tx1"/>
                          </a:solidFill>
                          <a:latin typeface="Verdana" panose="020B0604030504040204" pitchFamily="34" charset="0"/>
                          <a:cs typeface="Times New Roman" panose="02020603050405020304" pitchFamily="18" charset="0"/>
                        </a:defRPr>
                      </a:lvl7pPr>
                      <a:lvl8pPr fontAlgn="base">
                        <a:spcBef>
                          <a:spcPct val="20000"/>
                        </a:spcBef>
                        <a:spcAft>
                          <a:spcPct val="0"/>
                        </a:spcAft>
                        <a:buClr>
                          <a:srgbClr val="C0C0C0"/>
                        </a:buClr>
                        <a:buSzPct val="50000"/>
                        <a:buFont typeface="Wingdings" panose="05000000000000000000" pitchFamily="2" charset="2"/>
                        <a:defRPr sz="1400">
                          <a:solidFill>
                            <a:schemeClr val="tx1"/>
                          </a:solidFill>
                          <a:latin typeface="Verdana" panose="020B0604030504040204" pitchFamily="34" charset="0"/>
                          <a:cs typeface="Times New Roman" panose="02020603050405020304" pitchFamily="18" charset="0"/>
                        </a:defRPr>
                      </a:lvl8pPr>
                      <a:lvl9pPr fontAlgn="base">
                        <a:spcBef>
                          <a:spcPct val="20000"/>
                        </a:spcBef>
                        <a:spcAft>
                          <a:spcPct val="0"/>
                        </a:spcAft>
                        <a:buClr>
                          <a:srgbClr val="C0C0C0"/>
                        </a:buClr>
                        <a:buSzPct val="50000"/>
                        <a:buFont typeface="Wingdings" panose="05000000000000000000" pitchFamily="2" charset="2"/>
                        <a:defRPr sz="1400">
                          <a:solidFill>
                            <a:schemeClr val="tx1"/>
                          </a:solidFill>
                          <a:latin typeface="Verdana" panose="020B0604030504040204" pitchFamily="34" charset="0"/>
                          <a:cs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panose="05000000000000000000" pitchFamily="2" charset="2"/>
                        <a:buNone/>
                        <a:tabLst/>
                      </a:pPr>
                      <a:r>
                        <a:rPr kumimoji="0" lang="en-US" altLang="en-US" sz="1300" u="none" strike="noStrike" cap="none" normalizeH="0" baseline="0">
                          <a:ln>
                            <a:noFill/>
                          </a:ln>
                          <a:effectLst/>
                        </a:rPr>
                        <a:t>Operator</a:t>
                      </a:r>
                      <a:endParaRPr kumimoji="0" lang="en-US" altLang="en-US" sz="1300" b="1" i="0" u="none" strike="noStrike" cap="none" normalizeH="0" baseline="0">
                        <a:ln>
                          <a:noFill/>
                        </a:ln>
                        <a:solidFill>
                          <a:schemeClr val="tx1"/>
                        </a:solidFill>
                        <a:effectLst/>
                        <a:latin typeface="Verdana" panose="020B0604030504040204" pitchFamily="34" charset="0"/>
                        <a:cs typeface="Times New Roman" panose="02020603050405020304" pitchFamily="18" charset="0"/>
                      </a:endParaRPr>
                    </a:p>
                  </a:txBody>
                  <a:tcPr marL="82296" marR="82296" marT="41148" marB="41148" horzOverflow="overflow"/>
                </a:tc>
                <a:tc>
                  <a:txBody>
                    <a:bodyPr/>
                    <a:lstStyle>
                      <a:lvl1pPr>
                        <a:spcBef>
                          <a:spcPct val="20000"/>
                        </a:spcBef>
                        <a:buClr>
                          <a:srgbClr val="808080"/>
                        </a:buClr>
                        <a:buSzPct val="60000"/>
                        <a:defRPr>
                          <a:solidFill>
                            <a:schemeClr val="tx1"/>
                          </a:solidFill>
                          <a:latin typeface="Verdana" panose="020B0604030504040204" pitchFamily="34" charset="0"/>
                          <a:cs typeface="Times New Roman" panose="02020603050405020304" pitchFamily="18" charset="0"/>
                        </a:defRPr>
                      </a:lvl1pPr>
                      <a:lvl2pPr>
                        <a:spcBef>
                          <a:spcPct val="20000"/>
                        </a:spcBef>
                        <a:buClr>
                          <a:srgbClr val="800000"/>
                        </a:buClr>
                        <a:defRPr sz="1600">
                          <a:solidFill>
                            <a:schemeClr val="tx1"/>
                          </a:solidFill>
                          <a:latin typeface="Verdana" panose="020B0604030504040204" pitchFamily="34" charset="0"/>
                          <a:cs typeface="Times New Roman" panose="02020603050405020304" pitchFamily="18" charset="0"/>
                        </a:defRPr>
                      </a:lvl2pPr>
                      <a:lvl3pPr>
                        <a:spcBef>
                          <a:spcPct val="20000"/>
                        </a:spcBef>
                        <a:buClr>
                          <a:schemeClr val="tx1"/>
                        </a:buClr>
                        <a:buSzPct val="50000"/>
                        <a:defRPr sz="1400">
                          <a:solidFill>
                            <a:schemeClr val="tx1"/>
                          </a:solidFill>
                          <a:latin typeface="Verdana" panose="020B0604030504040204" pitchFamily="34" charset="0"/>
                          <a:cs typeface="Times New Roman" panose="02020603050405020304" pitchFamily="18" charset="0"/>
                        </a:defRPr>
                      </a:lvl3pPr>
                      <a:lvl4pPr>
                        <a:spcBef>
                          <a:spcPct val="20000"/>
                        </a:spcBef>
                        <a:buClr>
                          <a:schemeClr val="tx1"/>
                        </a:buClr>
                        <a:defRPr sz="1200">
                          <a:solidFill>
                            <a:schemeClr val="tx1"/>
                          </a:solidFill>
                          <a:latin typeface="Verdana" panose="020B0604030504040204" pitchFamily="34" charset="0"/>
                          <a:cs typeface="Times New Roman" panose="02020603050405020304" pitchFamily="18" charset="0"/>
                        </a:defRPr>
                      </a:lvl4pPr>
                      <a:lvl5pPr>
                        <a:spcBef>
                          <a:spcPct val="20000"/>
                        </a:spcBef>
                        <a:buClr>
                          <a:srgbClr val="C0C0C0"/>
                        </a:buClr>
                        <a:buSzPct val="50000"/>
                        <a:defRPr sz="1400">
                          <a:solidFill>
                            <a:schemeClr val="tx1"/>
                          </a:solidFill>
                          <a:latin typeface="Verdana" panose="020B0604030504040204" pitchFamily="34" charset="0"/>
                          <a:cs typeface="Times New Roman" panose="02020603050405020304" pitchFamily="18" charset="0"/>
                        </a:defRPr>
                      </a:lvl5pPr>
                      <a:lvl6pPr fontAlgn="base">
                        <a:spcBef>
                          <a:spcPct val="20000"/>
                        </a:spcBef>
                        <a:spcAft>
                          <a:spcPct val="0"/>
                        </a:spcAft>
                        <a:buClr>
                          <a:srgbClr val="C0C0C0"/>
                        </a:buClr>
                        <a:buSzPct val="50000"/>
                        <a:buFont typeface="Wingdings" panose="05000000000000000000" pitchFamily="2" charset="2"/>
                        <a:defRPr sz="1400">
                          <a:solidFill>
                            <a:schemeClr val="tx1"/>
                          </a:solidFill>
                          <a:latin typeface="Verdana" panose="020B0604030504040204" pitchFamily="34" charset="0"/>
                          <a:cs typeface="Times New Roman" panose="02020603050405020304" pitchFamily="18" charset="0"/>
                        </a:defRPr>
                      </a:lvl6pPr>
                      <a:lvl7pPr fontAlgn="base">
                        <a:spcBef>
                          <a:spcPct val="20000"/>
                        </a:spcBef>
                        <a:spcAft>
                          <a:spcPct val="0"/>
                        </a:spcAft>
                        <a:buClr>
                          <a:srgbClr val="C0C0C0"/>
                        </a:buClr>
                        <a:buSzPct val="50000"/>
                        <a:buFont typeface="Wingdings" panose="05000000000000000000" pitchFamily="2" charset="2"/>
                        <a:defRPr sz="1400">
                          <a:solidFill>
                            <a:schemeClr val="tx1"/>
                          </a:solidFill>
                          <a:latin typeface="Verdana" panose="020B0604030504040204" pitchFamily="34" charset="0"/>
                          <a:cs typeface="Times New Roman" panose="02020603050405020304" pitchFamily="18" charset="0"/>
                        </a:defRPr>
                      </a:lvl7pPr>
                      <a:lvl8pPr fontAlgn="base">
                        <a:spcBef>
                          <a:spcPct val="20000"/>
                        </a:spcBef>
                        <a:spcAft>
                          <a:spcPct val="0"/>
                        </a:spcAft>
                        <a:buClr>
                          <a:srgbClr val="C0C0C0"/>
                        </a:buClr>
                        <a:buSzPct val="50000"/>
                        <a:buFont typeface="Wingdings" panose="05000000000000000000" pitchFamily="2" charset="2"/>
                        <a:defRPr sz="1400">
                          <a:solidFill>
                            <a:schemeClr val="tx1"/>
                          </a:solidFill>
                          <a:latin typeface="Verdana" panose="020B0604030504040204" pitchFamily="34" charset="0"/>
                          <a:cs typeface="Times New Roman" panose="02020603050405020304" pitchFamily="18" charset="0"/>
                        </a:defRPr>
                      </a:lvl8pPr>
                      <a:lvl9pPr fontAlgn="base">
                        <a:spcBef>
                          <a:spcPct val="20000"/>
                        </a:spcBef>
                        <a:spcAft>
                          <a:spcPct val="0"/>
                        </a:spcAft>
                        <a:buClr>
                          <a:srgbClr val="C0C0C0"/>
                        </a:buClr>
                        <a:buSzPct val="50000"/>
                        <a:buFont typeface="Wingdings" panose="05000000000000000000" pitchFamily="2" charset="2"/>
                        <a:defRPr sz="1400">
                          <a:solidFill>
                            <a:schemeClr val="tx1"/>
                          </a:solidFill>
                          <a:latin typeface="Verdana" panose="020B0604030504040204" pitchFamily="34" charset="0"/>
                          <a:cs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panose="05000000000000000000" pitchFamily="2" charset="2"/>
                        <a:buNone/>
                        <a:tabLst/>
                      </a:pPr>
                      <a:r>
                        <a:rPr kumimoji="0" lang="en-US" altLang="en-US" sz="1300" u="none" strike="noStrike" cap="none" normalizeH="0" baseline="0" dirty="0">
                          <a:ln>
                            <a:noFill/>
                          </a:ln>
                          <a:effectLst/>
                        </a:rPr>
                        <a:t>Meaning</a:t>
                      </a:r>
                      <a:endParaRPr kumimoji="0" lang="en-US" altLang="en-US" sz="1300" b="1" i="0" u="none" strike="noStrike" cap="none" normalizeH="0" baseline="0" dirty="0">
                        <a:ln>
                          <a:noFill/>
                        </a:ln>
                        <a:solidFill>
                          <a:schemeClr val="tx1"/>
                        </a:solidFill>
                        <a:effectLst/>
                        <a:latin typeface="Verdana" panose="020B0604030504040204" pitchFamily="34" charset="0"/>
                        <a:cs typeface="Times New Roman" panose="02020603050405020304" pitchFamily="18" charset="0"/>
                      </a:endParaRPr>
                    </a:p>
                  </a:txBody>
                  <a:tcPr marL="82296" marR="82296" marT="41148" marB="41148" horzOverflow="overflow"/>
                </a:tc>
                <a:tc>
                  <a:txBody>
                    <a:bodyPr/>
                    <a:lstStyle>
                      <a:lvl1pPr>
                        <a:spcBef>
                          <a:spcPct val="20000"/>
                        </a:spcBef>
                        <a:buClr>
                          <a:srgbClr val="808080"/>
                        </a:buClr>
                        <a:buSzPct val="60000"/>
                        <a:defRPr>
                          <a:solidFill>
                            <a:schemeClr val="tx1"/>
                          </a:solidFill>
                          <a:latin typeface="Verdana" panose="020B0604030504040204" pitchFamily="34" charset="0"/>
                          <a:cs typeface="Times New Roman" panose="02020603050405020304" pitchFamily="18" charset="0"/>
                        </a:defRPr>
                      </a:lvl1pPr>
                      <a:lvl2pPr>
                        <a:spcBef>
                          <a:spcPct val="20000"/>
                        </a:spcBef>
                        <a:buClr>
                          <a:srgbClr val="800000"/>
                        </a:buClr>
                        <a:defRPr sz="1600">
                          <a:solidFill>
                            <a:schemeClr val="tx1"/>
                          </a:solidFill>
                          <a:latin typeface="Verdana" panose="020B0604030504040204" pitchFamily="34" charset="0"/>
                          <a:cs typeface="Times New Roman" panose="02020603050405020304" pitchFamily="18" charset="0"/>
                        </a:defRPr>
                      </a:lvl2pPr>
                      <a:lvl3pPr>
                        <a:spcBef>
                          <a:spcPct val="20000"/>
                        </a:spcBef>
                        <a:buClr>
                          <a:schemeClr val="tx1"/>
                        </a:buClr>
                        <a:buSzPct val="50000"/>
                        <a:defRPr sz="1400">
                          <a:solidFill>
                            <a:schemeClr val="tx1"/>
                          </a:solidFill>
                          <a:latin typeface="Verdana" panose="020B0604030504040204" pitchFamily="34" charset="0"/>
                          <a:cs typeface="Times New Roman" panose="02020603050405020304" pitchFamily="18" charset="0"/>
                        </a:defRPr>
                      </a:lvl3pPr>
                      <a:lvl4pPr>
                        <a:spcBef>
                          <a:spcPct val="20000"/>
                        </a:spcBef>
                        <a:buClr>
                          <a:schemeClr val="tx1"/>
                        </a:buClr>
                        <a:defRPr sz="1200">
                          <a:solidFill>
                            <a:schemeClr val="tx1"/>
                          </a:solidFill>
                          <a:latin typeface="Verdana" panose="020B0604030504040204" pitchFamily="34" charset="0"/>
                          <a:cs typeface="Times New Roman" panose="02020603050405020304" pitchFamily="18" charset="0"/>
                        </a:defRPr>
                      </a:lvl4pPr>
                      <a:lvl5pPr>
                        <a:spcBef>
                          <a:spcPct val="20000"/>
                        </a:spcBef>
                        <a:buClr>
                          <a:srgbClr val="C0C0C0"/>
                        </a:buClr>
                        <a:buSzPct val="50000"/>
                        <a:defRPr sz="1400">
                          <a:solidFill>
                            <a:schemeClr val="tx1"/>
                          </a:solidFill>
                          <a:latin typeface="Verdana" panose="020B0604030504040204" pitchFamily="34" charset="0"/>
                          <a:cs typeface="Times New Roman" panose="02020603050405020304" pitchFamily="18" charset="0"/>
                        </a:defRPr>
                      </a:lvl5pPr>
                      <a:lvl6pPr fontAlgn="base">
                        <a:spcBef>
                          <a:spcPct val="20000"/>
                        </a:spcBef>
                        <a:spcAft>
                          <a:spcPct val="0"/>
                        </a:spcAft>
                        <a:buClr>
                          <a:srgbClr val="C0C0C0"/>
                        </a:buClr>
                        <a:buSzPct val="50000"/>
                        <a:buFont typeface="Wingdings" panose="05000000000000000000" pitchFamily="2" charset="2"/>
                        <a:defRPr sz="1400">
                          <a:solidFill>
                            <a:schemeClr val="tx1"/>
                          </a:solidFill>
                          <a:latin typeface="Verdana" panose="020B0604030504040204" pitchFamily="34" charset="0"/>
                          <a:cs typeface="Times New Roman" panose="02020603050405020304" pitchFamily="18" charset="0"/>
                        </a:defRPr>
                      </a:lvl6pPr>
                      <a:lvl7pPr fontAlgn="base">
                        <a:spcBef>
                          <a:spcPct val="20000"/>
                        </a:spcBef>
                        <a:spcAft>
                          <a:spcPct val="0"/>
                        </a:spcAft>
                        <a:buClr>
                          <a:srgbClr val="C0C0C0"/>
                        </a:buClr>
                        <a:buSzPct val="50000"/>
                        <a:buFont typeface="Wingdings" panose="05000000000000000000" pitchFamily="2" charset="2"/>
                        <a:defRPr sz="1400">
                          <a:solidFill>
                            <a:schemeClr val="tx1"/>
                          </a:solidFill>
                          <a:latin typeface="Verdana" panose="020B0604030504040204" pitchFamily="34" charset="0"/>
                          <a:cs typeface="Times New Roman" panose="02020603050405020304" pitchFamily="18" charset="0"/>
                        </a:defRPr>
                      </a:lvl7pPr>
                      <a:lvl8pPr fontAlgn="base">
                        <a:spcBef>
                          <a:spcPct val="20000"/>
                        </a:spcBef>
                        <a:spcAft>
                          <a:spcPct val="0"/>
                        </a:spcAft>
                        <a:buClr>
                          <a:srgbClr val="C0C0C0"/>
                        </a:buClr>
                        <a:buSzPct val="50000"/>
                        <a:buFont typeface="Wingdings" panose="05000000000000000000" pitchFamily="2" charset="2"/>
                        <a:defRPr sz="1400">
                          <a:solidFill>
                            <a:schemeClr val="tx1"/>
                          </a:solidFill>
                          <a:latin typeface="Verdana" panose="020B0604030504040204" pitchFamily="34" charset="0"/>
                          <a:cs typeface="Times New Roman" panose="02020603050405020304" pitchFamily="18" charset="0"/>
                        </a:defRPr>
                      </a:lvl8pPr>
                      <a:lvl9pPr fontAlgn="base">
                        <a:spcBef>
                          <a:spcPct val="20000"/>
                        </a:spcBef>
                        <a:spcAft>
                          <a:spcPct val="0"/>
                        </a:spcAft>
                        <a:buClr>
                          <a:srgbClr val="C0C0C0"/>
                        </a:buClr>
                        <a:buSzPct val="50000"/>
                        <a:buFont typeface="Wingdings" panose="05000000000000000000" pitchFamily="2" charset="2"/>
                        <a:defRPr sz="1400">
                          <a:solidFill>
                            <a:schemeClr val="tx1"/>
                          </a:solidFill>
                          <a:latin typeface="Verdana" panose="020B0604030504040204" pitchFamily="34" charset="0"/>
                          <a:cs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panose="05000000000000000000" pitchFamily="2" charset="2"/>
                        <a:buNone/>
                        <a:tabLst/>
                      </a:pPr>
                      <a:r>
                        <a:rPr kumimoji="0" lang="en-US" altLang="en-US" sz="1300" u="none" strike="noStrike" cap="none" normalizeH="0" baseline="0">
                          <a:ln>
                            <a:noFill/>
                          </a:ln>
                          <a:effectLst/>
                        </a:rPr>
                        <a:t>Example</a:t>
                      </a:r>
                      <a:endParaRPr kumimoji="0" lang="en-US" altLang="en-US" sz="1300" b="1" i="0" u="none" strike="noStrike" cap="none" normalizeH="0" baseline="0">
                        <a:ln>
                          <a:noFill/>
                        </a:ln>
                        <a:solidFill>
                          <a:schemeClr val="tx1"/>
                        </a:solidFill>
                        <a:effectLst/>
                        <a:latin typeface="Verdana" panose="020B0604030504040204" pitchFamily="34" charset="0"/>
                        <a:cs typeface="Times New Roman" panose="02020603050405020304" pitchFamily="18" charset="0"/>
                      </a:endParaRPr>
                    </a:p>
                  </a:txBody>
                  <a:tcPr marL="82296" marR="82296" marT="41148" marB="41148" horzOverflow="overflow"/>
                </a:tc>
                <a:tc>
                  <a:txBody>
                    <a:bodyPr/>
                    <a:lstStyle>
                      <a:lvl1pPr>
                        <a:spcBef>
                          <a:spcPct val="20000"/>
                        </a:spcBef>
                        <a:buClr>
                          <a:srgbClr val="808080"/>
                        </a:buClr>
                        <a:buSzPct val="60000"/>
                        <a:defRPr>
                          <a:solidFill>
                            <a:schemeClr val="tx1"/>
                          </a:solidFill>
                          <a:latin typeface="Verdana" panose="020B0604030504040204" pitchFamily="34" charset="0"/>
                          <a:cs typeface="Times New Roman" panose="02020603050405020304" pitchFamily="18" charset="0"/>
                        </a:defRPr>
                      </a:lvl1pPr>
                      <a:lvl2pPr>
                        <a:spcBef>
                          <a:spcPct val="20000"/>
                        </a:spcBef>
                        <a:buClr>
                          <a:srgbClr val="800000"/>
                        </a:buClr>
                        <a:defRPr sz="1600">
                          <a:solidFill>
                            <a:schemeClr val="tx1"/>
                          </a:solidFill>
                          <a:latin typeface="Verdana" panose="020B0604030504040204" pitchFamily="34" charset="0"/>
                          <a:cs typeface="Times New Roman" panose="02020603050405020304" pitchFamily="18" charset="0"/>
                        </a:defRPr>
                      </a:lvl2pPr>
                      <a:lvl3pPr>
                        <a:spcBef>
                          <a:spcPct val="20000"/>
                        </a:spcBef>
                        <a:buClr>
                          <a:schemeClr val="tx1"/>
                        </a:buClr>
                        <a:buSzPct val="50000"/>
                        <a:defRPr sz="1400">
                          <a:solidFill>
                            <a:schemeClr val="tx1"/>
                          </a:solidFill>
                          <a:latin typeface="Verdana" panose="020B0604030504040204" pitchFamily="34" charset="0"/>
                          <a:cs typeface="Times New Roman" panose="02020603050405020304" pitchFamily="18" charset="0"/>
                        </a:defRPr>
                      </a:lvl3pPr>
                      <a:lvl4pPr>
                        <a:spcBef>
                          <a:spcPct val="20000"/>
                        </a:spcBef>
                        <a:buClr>
                          <a:schemeClr val="tx1"/>
                        </a:buClr>
                        <a:defRPr sz="1200">
                          <a:solidFill>
                            <a:schemeClr val="tx1"/>
                          </a:solidFill>
                          <a:latin typeface="Verdana" panose="020B0604030504040204" pitchFamily="34" charset="0"/>
                          <a:cs typeface="Times New Roman" panose="02020603050405020304" pitchFamily="18" charset="0"/>
                        </a:defRPr>
                      </a:lvl4pPr>
                      <a:lvl5pPr>
                        <a:spcBef>
                          <a:spcPct val="20000"/>
                        </a:spcBef>
                        <a:buClr>
                          <a:srgbClr val="C0C0C0"/>
                        </a:buClr>
                        <a:buSzPct val="50000"/>
                        <a:defRPr sz="1400">
                          <a:solidFill>
                            <a:schemeClr val="tx1"/>
                          </a:solidFill>
                          <a:latin typeface="Verdana" panose="020B0604030504040204" pitchFamily="34" charset="0"/>
                          <a:cs typeface="Times New Roman" panose="02020603050405020304" pitchFamily="18" charset="0"/>
                        </a:defRPr>
                      </a:lvl5pPr>
                      <a:lvl6pPr fontAlgn="base">
                        <a:spcBef>
                          <a:spcPct val="20000"/>
                        </a:spcBef>
                        <a:spcAft>
                          <a:spcPct val="0"/>
                        </a:spcAft>
                        <a:buClr>
                          <a:srgbClr val="C0C0C0"/>
                        </a:buClr>
                        <a:buSzPct val="50000"/>
                        <a:buFont typeface="Wingdings" panose="05000000000000000000" pitchFamily="2" charset="2"/>
                        <a:defRPr sz="1400">
                          <a:solidFill>
                            <a:schemeClr val="tx1"/>
                          </a:solidFill>
                          <a:latin typeface="Verdana" panose="020B0604030504040204" pitchFamily="34" charset="0"/>
                          <a:cs typeface="Times New Roman" panose="02020603050405020304" pitchFamily="18" charset="0"/>
                        </a:defRPr>
                      </a:lvl6pPr>
                      <a:lvl7pPr fontAlgn="base">
                        <a:spcBef>
                          <a:spcPct val="20000"/>
                        </a:spcBef>
                        <a:spcAft>
                          <a:spcPct val="0"/>
                        </a:spcAft>
                        <a:buClr>
                          <a:srgbClr val="C0C0C0"/>
                        </a:buClr>
                        <a:buSzPct val="50000"/>
                        <a:buFont typeface="Wingdings" panose="05000000000000000000" pitchFamily="2" charset="2"/>
                        <a:defRPr sz="1400">
                          <a:solidFill>
                            <a:schemeClr val="tx1"/>
                          </a:solidFill>
                          <a:latin typeface="Verdana" panose="020B0604030504040204" pitchFamily="34" charset="0"/>
                          <a:cs typeface="Times New Roman" panose="02020603050405020304" pitchFamily="18" charset="0"/>
                        </a:defRPr>
                      </a:lvl7pPr>
                      <a:lvl8pPr fontAlgn="base">
                        <a:spcBef>
                          <a:spcPct val="20000"/>
                        </a:spcBef>
                        <a:spcAft>
                          <a:spcPct val="0"/>
                        </a:spcAft>
                        <a:buClr>
                          <a:srgbClr val="C0C0C0"/>
                        </a:buClr>
                        <a:buSzPct val="50000"/>
                        <a:buFont typeface="Wingdings" panose="05000000000000000000" pitchFamily="2" charset="2"/>
                        <a:defRPr sz="1400">
                          <a:solidFill>
                            <a:schemeClr val="tx1"/>
                          </a:solidFill>
                          <a:latin typeface="Verdana" panose="020B0604030504040204" pitchFamily="34" charset="0"/>
                          <a:cs typeface="Times New Roman" panose="02020603050405020304" pitchFamily="18" charset="0"/>
                        </a:defRPr>
                      </a:lvl8pPr>
                      <a:lvl9pPr fontAlgn="base">
                        <a:spcBef>
                          <a:spcPct val="20000"/>
                        </a:spcBef>
                        <a:spcAft>
                          <a:spcPct val="0"/>
                        </a:spcAft>
                        <a:buClr>
                          <a:srgbClr val="C0C0C0"/>
                        </a:buClr>
                        <a:buSzPct val="50000"/>
                        <a:buFont typeface="Wingdings" panose="05000000000000000000" pitchFamily="2" charset="2"/>
                        <a:defRPr sz="1400">
                          <a:solidFill>
                            <a:schemeClr val="tx1"/>
                          </a:solidFill>
                          <a:latin typeface="Verdana" panose="020B0604030504040204" pitchFamily="34" charset="0"/>
                          <a:cs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
                          <a:srgbClr val="808080"/>
                        </a:buClr>
                        <a:buSzPct val="60000"/>
                        <a:buFont typeface="Wingdings" panose="05000000000000000000" pitchFamily="2" charset="2"/>
                        <a:buNone/>
                        <a:tabLst/>
                      </a:pPr>
                      <a:r>
                        <a:rPr kumimoji="0" lang="en-US" altLang="en-US" sz="1300" u="none" strike="noStrike" cap="none" normalizeH="0" baseline="0">
                          <a:ln>
                            <a:noFill/>
                          </a:ln>
                          <a:effectLst/>
                        </a:rPr>
                        <a:t>Result</a:t>
                      </a:r>
                      <a:endParaRPr kumimoji="0" lang="en-US" altLang="en-US" sz="1300" b="1" i="0" u="none" strike="noStrike" cap="none" normalizeH="0" baseline="0">
                        <a:ln>
                          <a:noFill/>
                        </a:ln>
                        <a:solidFill>
                          <a:schemeClr val="tx1"/>
                        </a:solidFill>
                        <a:effectLst/>
                        <a:latin typeface="Verdana" panose="020B0604030504040204" pitchFamily="34" charset="0"/>
                        <a:cs typeface="Times New Roman" panose="02020603050405020304" pitchFamily="18" charset="0"/>
                      </a:endParaRPr>
                    </a:p>
                  </a:txBody>
                  <a:tcPr marL="82296" marR="82296" marT="41148" marB="41148" horzOverflow="overflow"/>
                </a:tc>
                <a:extLst>
                  <a:ext uri="{0D108BD9-81ED-4DB2-BD59-A6C34878D82A}">
                    <a16:rowId xmlns:a16="http://schemas.microsoft.com/office/drawing/2014/main" val="795094618"/>
                  </a:ext>
                </a:extLst>
              </a:tr>
              <a:tr h="301466">
                <a:tc>
                  <a:txBody>
                    <a:bodyPr/>
                    <a:lstStyle>
                      <a:lvl1pPr>
                        <a:spcBef>
                          <a:spcPct val="20000"/>
                        </a:spcBef>
                        <a:buClr>
                          <a:srgbClr val="808080"/>
                        </a:buClr>
                        <a:buSzPct val="60000"/>
                        <a:defRPr>
                          <a:solidFill>
                            <a:schemeClr val="tx1"/>
                          </a:solidFill>
                          <a:latin typeface="Verdana" panose="020B0604030504040204" pitchFamily="34" charset="0"/>
                          <a:cs typeface="Times New Roman" panose="02020603050405020304" pitchFamily="18" charset="0"/>
                        </a:defRPr>
                      </a:lvl1pPr>
                      <a:lvl2pPr>
                        <a:spcBef>
                          <a:spcPct val="20000"/>
                        </a:spcBef>
                        <a:buClr>
                          <a:srgbClr val="800000"/>
                        </a:buClr>
                        <a:defRPr sz="1600">
                          <a:solidFill>
                            <a:schemeClr val="tx1"/>
                          </a:solidFill>
                          <a:latin typeface="Verdana" panose="020B0604030504040204" pitchFamily="34" charset="0"/>
                          <a:cs typeface="Times New Roman" panose="02020603050405020304" pitchFamily="18" charset="0"/>
                        </a:defRPr>
                      </a:lvl2pPr>
                      <a:lvl3pPr>
                        <a:spcBef>
                          <a:spcPct val="20000"/>
                        </a:spcBef>
                        <a:buClr>
                          <a:schemeClr val="tx1"/>
                        </a:buClr>
                        <a:buSzPct val="50000"/>
                        <a:defRPr sz="1400">
                          <a:solidFill>
                            <a:schemeClr val="tx1"/>
                          </a:solidFill>
                          <a:latin typeface="Verdana" panose="020B0604030504040204" pitchFamily="34" charset="0"/>
                          <a:cs typeface="Times New Roman" panose="02020603050405020304" pitchFamily="18" charset="0"/>
                        </a:defRPr>
                      </a:lvl3pPr>
                      <a:lvl4pPr>
                        <a:spcBef>
                          <a:spcPct val="20000"/>
                        </a:spcBef>
                        <a:buClr>
                          <a:schemeClr val="tx1"/>
                        </a:buClr>
                        <a:defRPr sz="1200">
                          <a:solidFill>
                            <a:schemeClr val="tx1"/>
                          </a:solidFill>
                          <a:latin typeface="Verdana" panose="020B0604030504040204" pitchFamily="34" charset="0"/>
                          <a:cs typeface="Times New Roman" panose="02020603050405020304" pitchFamily="18" charset="0"/>
                        </a:defRPr>
                      </a:lvl4pPr>
                      <a:lvl5pPr>
                        <a:spcBef>
                          <a:spcPct val="20000"/>
                        </a:spcBef>
                        <a:buClr>
                          <a:srgbClr val="C0C0C0"/>
                        </a:buClr>
                        <a:buSzPct val="50000"/>
                        <a:defRPr sz="1400">
                          <a:solidFill>
                            <a:schemeClr val="tx1"/>
                          </a:solidFill>
                          <a:latin typeface="Verdana" panose="020B0604030504040204" pitchFamily="34" charset="0"/>
                          <a:cs typeface="Times New Roman" panose="02020603050405020304" pitchFamily="18" charset="0"/>
                        </a:defRPr>
                      </a:lvl5pPr>
                      <a:lvl6pPr fontAlgn="base">
                        <a:spcBef>
                          <a:spcPct val="20000"/>
                        </a:spcBef>
                        <a:spcAft>
                          <a:spcPct val="0"/>
                        </a:spcAft>
                        <a:buClr>
                          <a:srgbClr val="C0C0C0"/>
                        </a:buClr>
                        <a:buSzPct val="50000"/>
                        <a:buFont typeface="Wingdings" panose="05000000000000000000" pitchFamily="2" charset="2"/>
                        <a:defRPr sz="1400">
                          <a:solidFill>
                            <a:schemeClr val="tx1"/>
                          </a:solidFill>
                          <a:latin typeface="Verdana" panose="020B0604030504040204" pitchFamily="34" charset="0"/>
                          <a:cs typeface="Times New Roman" panose="02020603050405020304" pitchFamily="18" charset="0"/>
                        </a:defRPr>
                      </a:lvl6pPr>
                      <a:lvl7pPr fontAlgn="base">
                        <a:spcBef>
                          <a:spcPct val="20000"/>
                        </a:spcBef>
                        <a:spcAft>
                          <a:spcPct val="0"/>
                        </a:spcAft>
                        <a:buClr>
                          <a:srgbClr val="C0C0C0"/>
                        </a:buClr>
                        <a:buSzPct val="50000"/>
                        <a:buFont typeface="Wingdings" panose="05000000000000000000" pitchFamily="2" charset="2"/>
                        <a:defRPr sz="1400">
                          <a:solidFill>
                            <a:schemeClr val="tx1"/>
                          </a:solidFill>
                          <a:latin typeface="Verdana" panose="020B0604030504040204" pitchFamily="34" charset="0"/>
                          <a:cs typeface="Times New Roman" panose="02020603050405020304" pitchFamily="18" charset="0"/>
                        </a:defRPr>
                      </a:lvl7pPr>
                      <a:lvl8pPr fontAlgn="base">
                        <a:spcBef>
                          <a:spcPct val="20000"/>
                        </a:spcBef>
                        <a:spcAft>
                          <a:spcPct val="0"/>
                        </a:spcAft>
                        <a:buClr>
                          <a:srgbClr val="C0C0C0"/>
                        </a:buClr>
                        <a:buSzPct val="50000"/>
                        <a:buFont typeface="Wingdings" panose="05000000000000000000" pitchFamily="2" charset="2"/>
                        <a:defRPr sz="1400">
                          <a:solidFill>
                            <a:schemeClr val="tx1"/>
                          </a:solidFill>
                          <a:latin typeface="Verdana" panose="020B0604030504040204" pitchFamily="34" charset="0"/>
                          <a:cs typeface="Times New Roman" panose="02020603050405020304" pitchFamily="18" charset="0"/>
                        </a:defRPr>
                      </a:lvl8pPr>
                      <a:lvl9pPr fontAlgn="base">
                        <a:spcBef>
                          <a:spcPct val="20000"/>
                        </a:spcBef>
                        <a:spcAft>
                          <a:spcPct val="0"/>
                        </a:spcAft>
                        <a:buClr>
                          <a:srgbClr val="C0C0C0"/>
                        </a:buClr>
                        <a:buSzPct val="50000"/>
                        <a:buFont typeface="Wingdings" panose="05000000000000000000" pitchFamily="2" charset="2"/>
                        <a:defRPr sz="1400">
                          <a:solidFill>
                            <a:schemeClr val="tx1"/>
                          </a:solidFill>
                          <a:latin typeface="Verdana" panose="020B0604030504040204" pitchFamily="34" charset="0"/>
                          <a:cs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rgbClr val="808080"/>
                        </a:buClr>
                        <a:buSzPct val="60000"/>
                        <a:buFont typeface="Wingdings" panose="05000000000000000000" pitchFamily="2" charset="2"/>
                        <a:buNone/>
                        <a:tabLst/>
                      </a:pPr>
                      <a:r>
                        <a:rPr kumimoji="0" lang="en-US" altLang="en-US" sz="1300" u="none" strike="noStrike" cap="none" normalizeH="0" baseline="0">
                          <a:ln>
                            <a:noFill/>
                          </a:ln>
                          <a:effectLst/>
                        </a:rPr>
                        <a:t>==</a:t>
                      </a:r>
                      <a:endParaRPr kumimoji="0" lang="en-US" altLang="en-US" sz="1300" b="0" i="0" u="none" strike="noStrike" cap="none" normalizeH="0" baseline="0">
                        <a:ln>
                          <a:noFill/>
                        </a:ln>
                        <a:solidFill>
                          <a:schemeClr val="tx1"/>
                        </a:solidFill>
                        <a:effectLst/>
                        <a:latin typeface="Courier New" panose="02070309020205020404" pitchFamily="49" charset="0"/>
                        <a:cs typeface="Times New Roman" panose="02020603050405020304" pitchFamily="18" charset="0"/>
                      </a:endParaRPr>
                    </a:p>
                  </a:txBody>
                  <a:tcPr marL="82296" marR="82296" marT="41148" marB="41148" horzOverflow="overflow"/>
                </a:tc>
                <a:tc>
                  <a:txBody>
                    <a:bodyPr/>
                    <a:lstStyle>
                      <a:lvl1pPr>
                        <a:spcBef>
                          <a:spcPct val="20000"/>
                        </a:spcBef>
                        <a:buClr>
                          <a:srgbClr val="808080"/>
                        </a:buClr>
                        <a:buSzPct val="60000"/>
                        <a:defRPr>
                          <a:solidFill>
                            <a:schemeClr val="tx1"/>
                          </a:solidFill>
                          <a:latin typeface="Verdana" panose="020B0604030504040204" pitchFamily="34" charset="0"/>
                          <a:cs typeface="Times New Roman" panose="02020603050405020304" pitchFamily="18" charset="0"/>
                        </a:defRPr>
                      </a:lvl1pPr>
                      <a:lvl2pPr>
                        <a:spcBef>
                          <a:spcPct val="20000"/>
                        </a:spcBef>
                        <a:buClr>
                          <a:srgbClr val="800000"/>
                        </a:buClr>
                        <a:defRPr sz="1600">
                          <a:solidFill>
                            <a:schemeClr val="tx1"/>
                          </a:solidFill>
                          <a:latin typeface="Verdana" panose="020B0604030504040204" pitchFamily="34" charset="0"/>
                          <a:cs typeface="Times New Roman" panose="02020603050405020304" pitchFamily="18" charset="0"/>
                        </a:defRPr>
                      </a:lvl2pPr>
                      <a:lvl3pPr>
                        <a:spcBef>
                          <a:spcPct val="20000"/>
                        </a:spcBef>
                        <a:buClr>
                          <a:schemeClr val="tx1"/>
                        </a:buClr>
                        <a:buSzPct val="50000"/>
                        <a:defRPr sz="1400">
                          <a:solidFill>
                            <a:schemeClr val="tx1"/>
                          </a:solidFill>
                          <a:latin typeface="Verdana" panose="020B0604030504040204" pitchFamily="34" charset="0"/>
                          <a:cs typeface="Times New Roman" panose="02020603050405020304" pitchFamily="18" charset="0"/>
                        </a:defRPr>
                      </a:lvl3pPr>
                      <a:lvl4pPr>
                        <a:spcBef>
                          <a:spcPct val="20000"/>
                        </a:spcBef>
                        <a:buClr>
                          <a:schemeClr val="tx1"/>
                        </a:buClr>
                        <a:defRPr sz="1200">
                          <a:solidFill>
                            <a:schemeClr val="tx1"/>
                          </a:solidFill>
                          <a:latin typeface="Verdana" panose="020B0604030504040204" pitchFamily="34" charset="0"/>
                          <a:cs typeface="Times New Roman" panose="02020603050405020304" pitchFamily="18" charset="0"/>
                        </a:defRPr>
                      </a:lvl4pPr>
                      <a:lvl5pPr>
                        <a:spcBef>
                          <a:spcPct val="20000"/>
                        </a:spcBef>
                        <a:buClr>
                          <a:srgbClr val="C0C0C0"/>
                        </a:buClr>
                        <a:buSzPct val="50000"/>
                        <a:defRPr sz="1400">
                          <a:solidFill>
                            <a:schemeClr val="tx1"/>
                          </a:solidFill>
                          <a:latin typeface="Verdana" panose="020B0604030504040204" pitchFamily="34" charset="0"/>
                          <a:cs typeface="Times New Roman" panose="02020603050405020304" pitchFamily="18" charset="0"/>
                        </a:defRPr>
                      </a:lvl5pPr>
                      <a:lvl6pPr fontAlgn="base">
                        <a:spcBef>
                          <a:spcPct val="20000"/>
                        </a:spcBef>
                        <a:spcAft>
                          <a:spcPct val="0"/>
                        </a:spcAft>
                        <a:buClr>
                          <a:srgbClr val="C0C0C0"/>
                        </a:buClr>
                        <a:buSzPct val="50000"/>
                        <a:buFont typeface="Wingdings" panose="05000000000000000000" pitchFamily="2" charset="2"/>
                        <a:defRPr sz="1400">
                          <a:solidFill>
                            <a:schemeClr val="tx1"/>
                          </a:solidFill>
                          <a:latin typeface="Verdana" panose="020B0604030504040204" pitchFamily="34" charset="0"/>
                          <a:cs typeface="Times New Roman" panose="02020603050405020304" pitchFamily="18" charset="0"/>
                        </a:defRPr>
                      </a:lvl6pPr>
                      <a:lvl7pPr fontAlgn="base">
                        <a:spcBef>
                          <a:spcPct val="20000"/>
                        </a:spcBef>
                        <a:spcAft>
                          <a:spcPct val="0"/>
                        </a:spcAft>
                        <a:buClr>
                          <a:srgbClr val="C0C0C0"/>
                        </a:buClr>
                        <a:buSzPct val="50000"/>
                        <a:buFont typeface="Wingdings" panose="05000000000000000000" pitchFamily="2" charset="2"/>
                        <a:defRPr sz="1400">
                          <a:solidFill>
                            <a:schemeClr val="tx1"/>
                          </a:solidFill>
                          <a:latin typeface="Verdana" panose="020B0604030504040204" pitchFamily="34" charset="0"/>
                          <a:cs typeface="Times New Roman" panose="02020603050405020304" pitchFamily="18" charset="0"/>
                        </a:defRPr>
                      </a:lvl7pPr>
                      <a:lvl8pPr fontAlgn="base">
                        <a:spcBef>
                          <a:spcPct val="20000"/>
                        </a:spcBef>
                        <a:spcAft>
                          <a:spcPct val="0"/>
                        </a:spcAft>
                        <a:buClr>
                          <a:srgbClr val="C0C0C0"/>
                        </a:buClr>
                        <a:buSzPct val="50000"/>
                        <a:buFont typeface="Wingdings" panose="05000000000000000000" pitchFamily="2" charset="2"/>
                        <a:defRPr sz="1400">
                          <a:solidFill>
                            <a:schemeClr val="tx1"/>
                          </a:solidFill>
                          <a:latin typeface="Verdana" panose="020B0604030504040204" pitchFamily="34" charset="0"/>
                          <a:cs typeface="Times New Roman" panose="02020603050405020304" pitchFamily="18" charset="0"/>
                        </a:defRPr>
                      </a:lvl8pPr>
                      <a:lvl9pPr fontAlgn="base">
                        <a:spcBef>
                          <a:spcPct val="20000"/>
                        </a:spcBef>
                        <a:spcAft>
                          <a:spcPct val="0"/>
                        </a:spcAft>
                        <a:buClr>
                          <a:srgbClr val="C0C0C0"/>
                        </a:buClr>
                        <a:buSzPct val="50000"/>
                        <a:buFont typeface="Wingdings" panose="05000000000000000000" pitchFamily="2" charset="2"/>
                        <a:defRPr sz="1400">
                          <a:solidFill>
                            <a:schemeClr val="tx1"/>
                          </a:solidFill>
                          <a:latin typeface="Verdana" panose="020B0604030504040204" pitchFamily="34" charset="0"/>
                          <a:cs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rgbClr val="808080"/>
                        </a:buClr>
                        <a:buSzPct val="60000"/>
                        <a:buFont typeface="Wingdings" panose="05000000000000000000" pitchFamily="2" charset="2"/>
                        <a:buNone/>
                        <a:tabLst/>
                      </a:pPr>
                      <a:r>
                        <a:rPr kumimoji="0" lang="en-US" altLang="en-US" sz="1300" u="none" strike="noStrike" cap="none" normalizeH="0" baseline="0" dirty="0">
                          <a:ln>
                            <a:noFill/>
                          </a:ln>
                          <a:effectLst/>
                        </a:rPr>
                        <a:t>equals</a:t>
                      </a:r>
                      <a:endParaRPr kumimoji="0" lang="en-US" altLang="en-US" sz="1300" b="0" i="0" u="none" strike="noStrike" cap="none" normalizeH="0" baseline="0" dirty="0">
                        <a:ln>
                          <a:noFill/>
                        </a:ln>
                        <a:solidFill>
                          <a:schemeClr val="tx1"/>
                        </a:solidFill>
                        <a:effectLst/>
                        <a:latin typeface="Verdana" panose="020B0604030504040204" pitchFamily="34" charset="0"/>
                        <a:cs typeface="Times New Roman" panose="02020603050405020304" pitchFamily="18" charset="0"/>
                      </a:endParaRPr>
                    </a:p>
                  </a:txBody>
                  <a:tcPr marL="82296" marR="82296" marT="41148" marB="41148" horzOverflow="overflow"/>
                </a:tc>
                <a:tc>
                  <a:txBody>
                    <a:bodyPr/>
                    <a:lstStyle>
                      <a:lvl1pPr>
                        <a:spcBef>
                          <a:spcPct val="20000"/>
                        </a:spcBef>
                        <a:buClr>
                          <a:srgbClr val="808080"/>
                        </a:buClr>
                        <a:buSzPct val="60000"/>
                        <a:defRPr>
                          <a:solidFill>
                            <a:schemeClr val="tx1"/>
                          </a:solidFill>
                          <a:latin typeface="Verdana" panose="020B0604030504040204" pitchFamily="34" charset="0"/>
                          <a:cs typeface="Times New Roman" panose="02020603050405020304" pitchFamily="18" charset="0"/>
                        </a:defRPr>
                      </a:lvl1pPr>
                      <a:lvl2pPr>
                        <a:spcBef>
                          <a:spcPct val="20000"/>
                        </a:spcBef>
                        <a:buClr>
                          <a:srgbClr val="800000"/>
                        </a:buClr>
                        <a:defRPr sz="1600">
                          <a:solidFill>
                            <a:schemeClr val="tx1"/>
                          </a:solidFill>
                          <a:latin typeface="Verdana" panose="020B0604030504040204" pitchFamily="34" charset="0"/>
                          <a:cs typeface="Times New Roman" panose="02020603050405020304" pitchFamily="18" charset="0"/>
                        </a:defRPr>
                      </a:lvl2pPr>
                      <a:lvl3pPr>
                        <a:spcBef>
                          <a:spcPct val="20000"/>
                        </a:spcBef>
                        <a:buClr>
                          <a:schemeClr val="tx1"/>
                        </a:buClr>
                        <a:buSzPct val="50000"/>
                        <a:defRPr sz="1400">
                          <a:solidFill>
                            <a:schemeClr val="tx1"/>
                          </a:solidFill>
                          <a:latin typeface="Verdana" panose="020B0604030504040204" pitchFamily="34" charset="0"/>
                          <a:cs typeface="Times New Roman" panose="02020603050405020304" pitchFamily="18" charset="0"/>
                        </a:defRPr>
                      </a:lvl3pPr>
                      <a:lvl4pPr>
                        <a:spcBef>
                          <a:spcPct val="20000"/>
                        </a:spcBef>
                        <a:buClr>
                          <a:schemeClr val="tx1"/>
                        </a:buClr>
                        <a:defRPr sz="1200">
                          <a:solidFill>
                            <a:schemeClr val="tx1"/>
                          </a:solidFill>
                          <a:latin typeface="Verdana" panose="020B0604030504040204" pitchFamily="34" charset="0"/>
                          <a:cs typeface="Times New Roman" panose="02020603050405020304" pitchFamily="18" charset="0"/>
                        </a:defRPr>
                      </a:lvl4pPr>
                      <a:lvl5pPr>
                        <a:spcBef>
                          <a:spcPct val="20000"/>
                        </a:spcBef>
                        <a:buClr>
                          <a:srgbClr val="C0C0C0"/>
                        </a:buClr>
                        <a:buSzPct val="50000"/>
                        <a:defRPr sz="1400">
                          <a:solidFill>
                            <a:schemeClr val="tx1"/>
                          </a:solidFill>
                          <a:latin typeface="Verdana" panose="020B0604030504040204" pitchFamily="34" charset="0"/>
                          <a:cs typeface="Times New Roman" panose="02020603050405020304" pitchFamily="18" charset="0"/>
                        </a:defRPr>
                      </a:lvl5pPr>
                      <a:lvl6pPr fontAlgn="base">
                        <a:spcBef>
                          <a:spcPct val="20000"/>
                        </a:spcBef>
                        <a:spcAft>
                          <a:spcPct val="0"/>
                        </a:spcAft>
                        <a:buClr>
                          <a:srgbClr val="C0C0C0"/>
                        </a:buClr>
                        <a:buSzPct val="50000"/>
                        <a:buFont typeface="Wingdings" panose="05000000000000000000" pitchFamily="2" charset="2"/>
                        <a:defRPr sz="1400">
                          <a:solidFill>
                            <a:schemeClr val="tx1"/>
                          </a:solidFill>
                          <a:latin typeface="Verdana" panose="020B0604030504040204" pitchFamily="34" charset="0"/>
                          <a:cs typeface="Times New Roman" panose="02020603050405020304" pitchFamily="18" charset="0"/>
                        </a:defRPr>
                      </a:lvl6pPr>
                      <a:lvl7pPr fontAlgn="base">
                        <a:spcBef>
                          <a:spcPct val="20000"/>
                        </a:spcBef>
                        <a:spcAft>
                          <a:spcPct val="0"/>
                        </a:spcAft>
                        <a:buClr>
                          <a:srgbClr val="C0C0C0"/>
                        </a:buClr>
                        <a:buSzPct val="50000"/>
                        <a:buFont typeface="Wingdings" panose="05000000000000000000" pitchFamily="2" charset="2"/>
                        <a:defRPr sz="1400">
                          <a:solidFill>
                            <a:schemeClr val="tx1"/>
                          </a:solidFill>
                          <a:latin typeface="Verdana" panose="020B0604030504040204" pitchFamily="34" charset="0"/>
                          <a:cs typeface="Times New Roman" panose="02020603050405020304" pitchFamily="18" charset="0"/>
                        </a:defRPr>
                      </a:lvl7pPr>
                      <a:lvl8pPr fontAlgn="base">
                        <a:spcBef>
                          <a:spcPct val="20000"/>
                        </a:spcBef>
                        <a:spcAft>
                          <a:spcPct val="0"/>
                        </a:spcAft>
                        <a:buClr>
                          <a:srgbClr val="C0C0C0"/>
                        </a:buClr>
                        <a:buSzPct val="50000"/>
                        <a:buFont typeface="Wingdings" panose="05000000000000000000" pitchFamily="2" charset="2"/>
                        <a:defRPr sz="1400">
                          <a:solidFill>
                            <a:schemeClr val="tx1"/>
                          </a:solidFill>
                          <a:latin typeface="Verdana" panose="020B0604030504040204" pitchFamily="34" charset="0"/>
                          <a:cs typeface="Times New Roman" panose="02020603050405020304" pitchFamily="18" charset="0"/>
                        </a:defRPr>
                      </a:lvl8pPr>
                      <a:lvl9pPr fontAlgn="base">
                        <a:spcBef>
                          <a:spcPct val="20000"/>
                        </a:spcBef>
                        <a:spcAft>
                          <a:spcPct val="0"/>
                        </a:spcAft>
                        <a:buClr>
                          <a:srgbClr val="C0C0C0"/>
                        </a:buClr>
                        <a:buSzPct val="50000"/>
                        <a:buFont typeface="Wingdings" panose="05000000000000000000" pitchFamily="2" charset="2"/>
                        <a:defRPr sz="1400">
                          <a:solidFill>
                            <a:schemeClr val="tx1"/>
                          </a:solidFill>
                          <a:latin typeface="Verdana" panose="020B0604030504040204" pitchFamily="34" charset="0"/>
                          <a:cs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rgbClr val="808080"/>
                        </a:buClr>
                        <a:buSzPct val="60000"/>
                        <a:buFont typeface="Wingdings" panose="05000000000000000000" pitchFamily="2" charset="2"/>
                        <a:buNone/>
                        <a:tabLst/>
                      </a:pPr>
                      <a:r>
                        <a:rPr kumimoji="0" lang="en-US" altLang="en-US" sz="1300" u="none" strike="noStrike" cap="none" normalizeH="0" baseline="0" dirty="0">
                          <a:ln>
                            <a:noFill/>
                          </a:ln>
                          <a:effectLst/>
                        </a:rPr>
                        <a:t>1 + 1 == 2</a:t>
                      </a:r>
                      <a:endParaRPr kumimoji="0" lang="en-US" altLang="en-US" sz="1300" b="0" i="0" u="none" strike="noStrike" cap="none" normalizeH="0" baseline="0" dirty="0">
                        <a:ln>
                          <a:noFill/>
                        </a:ln>
                        <a:solidFill>
                          <a:schemeClr val="tx1"/>
                        </a:solidFill>
                        <a:effectLst/>
                        <a:latin typeface="Courier New" panose="02070309020205020404" pitchFamily="49" charset="0"/>
                        <a:cs typeface="Times New Roman" panose="02020603050405020304" pitchFamily="18" charset="0"/>
                      </a:endParaRPr>
                    </a:p>
                  </a:txBody>
                  <a:tcPr marL="82296" marR="82296" marT="41148" marB="41148" horzOverflow="overflow"/>
                </a:tc>
                <a:tc>
                  <a:txBody>
                    <a:bodyPr/>
                    <a:lstStyle>
                      <a:lvl1pPr>
                        <a:spcBef>
                          <a:spcPct val="20000"/>
                        </a:spcBef>
                        <a:buClr>
                          <a:srgbClr val="808080"/>
                        </a:buClr>
                        <a:buSzPct val="60000"/>
                        <a:defRPr>
                          <a:solidFill>
                            <a:schemeClr val="tx1"/>
                          </a:solidFill>
                          <a:latin typeface="Verdana" panose="020B0604030504040204" pitchFamily="34" charset="0"/>
                          <a:cs typeface="Times New Roman" panose="02020603050405020304" pitchFamily="18" charset="0"/>
                        </a:defRPr>
                      </a:lvl1pPr>
                      <a:lvl2pPr>
                        <a:spcBef>
                          <a:spcPct val="20000"/>
                        </a:spcBef>
                        <a:buClr>
                          <a:srgbClr val="800000"/>
                        </a:buClr>
                        <a:defRPr sz="1600">
                          <a:solidFill>
                            <a:schemeClr val="tx1"/>
                          </a:solidFill>
                          <a:latin typeface="Verdana" panose="020B0604030504040204" pitchFamily="34" charset="0"/>
                          <a:cs typeface="Times New Roman" panose="02020603050405020304" pitchFamily="18" charset="0"/>
                        </a:defRPr>
                      </a:lvl2pPr>
                      <a:lvl3pPr>
                        <a:spcBef>
                          <a:spcPct val="20000"/>
                        </a:spcBef>
                        <a:buClr>
                          <a:schemeClr val="tx1"/>
                        </a:buClr>
                        <a:buSzPct val="50000"/>
                        <a:defRPr sz="1400">
                          <a:solidFill>
                            <a:schemeClr val="tx1"/>
                          </a:solidFill>
                          <a:latin typeface="Verdana" panose="020B0604030504040204" pitchFamily="34" charset="0"/>
                          <a:cs typeface="Times New Roman" panose="02020603050405020304" pitchFamily="18" charset="0"/>
                        </a:defRPr>
                      </a:lvl3pPr>
                      <a:lvl4pPr>
                        <a:spcBef>
                          <a:spcPct val="20000"/>
                        </a:spcBef>
                        <a:buClr>
                          <a:schemeClr val="tx1"/>
                        </a:buClr>
                        <a:defRPr sz="1200">
                          <a:solidFill>
                            <a:schemeClr val="tx1"/>
                          </a:solidFill>
                          <a:latin typeface="Verdana" panose="020B0604030504040204" pitchFamily="34" charset="0"/>
                          <a:cs typeface="Times New Roman" panose="02020603050405020304" pitchFamily="18" charset="0"/>
                        </a:defRPr>
                      </a:lvl4pPr>
                      <a:lvl5pPr>
                        <a:spcBef>
                          <a:spcPct val="20000"/>
                        </a:spcBef>
                        <a:buClr>
                          <a:srgbClr val="C0C0C0"/>
                        </a:buClr>
                        <a:buSzPct val="50000"/>
                        <a:defRPr sz="1400">
                          <a:solidFill>
                            <a:schemeClr val="tx1"/>
                          </a:solidFill>
                          <a:latin typeface="Verdana" panose="020B0604030504040204" pitchFamily="34" charset="0"/>
                          <a:cs typeface="Times New Roman" panose="02020603050405020304" pitchFamily="18" charset="0"/>
                        </a:defRPr>
                      </a:lvl5pPr>
                      <a:lvl6pPr fontAlgn="base">
                        <a:spcBef>
                          <a:spcPct val="20000"/>
                        </a:spcBef>
                        <a:spcAft>
                          <a:spcPct val="0"/>
                        </a:spcAft>
                        <a:buClr>
                          <a:srgbClr val="C0C0C0"/>
                        </a:buClr>
                        <a:buSzPct val="50000"/>
                        <a:buFont typeface="Wingdings" panose="05000000000000000000" pitchFamily="2" charset="2"/>
                        <a:defRPr sz="1400">
                          <a:solidFill>
                            <a:schemeClr val="tx1"/>
                          </a:solidFill>
                          <a:latin typeface="Verdana" panose="020B0604030504040204" pitchFamily="34" charset="0"/>
                          <a:cs typeface="Times New Roman" panose="02020603050405020304" pitchFamily="18" charset="0"/>
                        </a:defRPr>
                      </a:lvl6pPr>
                      <a:lvl7pPr fontAlgn="base">
                        <a:spcBef>
                          <a:spcPct val="20000"/>
                        </a:spcBef>
                        <a:spcAft>
                          <a:spcPct val="0"/>
                        </a:spcAft>
                        <a:buClr>
                          <a:srgbClr val="C0C0C0"/>
                        </a:buClr>
                        <a:buSzPct val="50000"/>
                        <a:buFont typeface="Wingdings" panose="05000000000000000000" pitchFamily="2" charset="2"/>
                        <a:defRPr sz="1400">
                          <a:solidFill>
                            <a:schemeClr val="tx1"/>
                          </a:solidFill>
                          <a:latin typeface="Verdana" panose="020B0604030504040204" pitchFamily="34" charset="0"/>
                          <a:cs typeface="Times New Roman" panose="02020603050405020304" pitchFamily="18" charset="0"/>
                        </a:defRPr>
                      </a:lvl7pPr>
                      <a:lvl8pPr fontAlgn="base">
                        <a:spcBef>
                          <a:spcPct val="20000"/>
                        </a:spcBef>
                        <a:spcAft>
                          <a:spcPct val="0"/>
                        </a:spcAft>
                        <a:buClr>
                          <a:srgbClr val="C0C0C0"/>
                        </a:buClr>
                        <a:buSzPct val="50000"/>
                        <a:buFont typeface="Wingdings" panose="05000000000000000000" pitchFamily="2" charset="2"/>
                        <a:defRPr sz="1400">
                          <a:solidFill>
                            <a:schemeClr val="tx1"/>
                          </a:solidFill>
                          <a:latin typeface="Verdana" panose="020B0604030504040204" pitchFamily="34" charset="0"/>
                          <a:cs typeface="Times New Roman" panose="02020603050405020304" pitchFamily="18" charset="0"/>
                        </a:defRPr>
                      </a:lvl8pPr>
                      <a:lvl9pPr fontAlgn="base">
                        <a:spcBef>
                          <a:spcPct val="20000"/>
                        </a:spcBef>
                        <a:spcAft>
                          <a:spcPct val="0"/>
                        </a:spcAft>
                        <a:buClr>
                          <a:srgbClr val="C0C0C0"/>
                        </a:buClr>
                        <a:buSzPct val="50000"/>
                        <a:buFont typeface="Wingdings" panose="05000000000000000000" pitchFamily="2" charset="2"/>
                        <a:defRPr sz="1400">
                          <a:solidFill>
                            <a:schemeClr val="tx1"/>
                          </a:solidFill>
                          <a:latin typeface="Verdana" panose="020B0604030504040204" pitchFamily="34" charset="0"/>
                          <a:cs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rgbClr val="808080"/>
                        </a:buClr>
                        <a:buSzPct val="60000"/>
                        <a:buFont typeface="Wingdings" panose="05000000000000000000" pitchFamily="2" charset="2"/>
                        <a:buNone/>
                        <a:tabLst/>
                      </a:pPr>
                      <a:r>
                        <a:rPr kumimoji="0" lang="en-US" altLang="en-US" sz="1300" u="none" strike="noStrike" cap="none" normalizeH="0" baseline="0">
                          <a:ln>
                            <a:noFill/>
                          </a:ln>
                          <a:effectLst/>
                        </a:rPr>
                        <a:t>True</a:t>
                      </a:r>
                      <a:endParaRPr kumimoji="0" lang="en-US" altLang="en-US" sz="1300" b="0" i="0" u="none" strike="noStrike" cap="none" normalizeH="0" baseline="0">
                        <a:ln>
                          <a:noFill/>
                        </a:ln>
                        <a:solidFill>
                          <a:schemeClr val="tx1"/>
                        </a:solidFill>
                        <a:effectLst/>
                        <a:latin typeface="Courier New" panose="02070309020205020404" pitchFamily="49" charset="0"/>
                        <a:cs typeface="Times New Roman" panose="02020603050405020304" pitchFamily="18" charset="0"/>
                      </a:endParaRPr>
                    </a:p>
                  </a:txBody>
                  <a:tcPr marL="82296" marR="82296" marT="41148" marB="41148" horzOverflow="overflow"/>
                </a:tc>
                <a:extLst>
                  <a:ext uri="{0D108BD9-81ED-4DB2-BD59-A6C34878D82A}">
                    <a16:rowId xmlns:a16="http://schemas.microsoft.com/office/drawing/2014/main" val="3948659414"/>
                  </a:ext>
                </a:extLst>
              </a:tr>
              <a:tr h="301466">
                <a:tc>
                  <a:txBody>
                    <a:bodyPr/>
                    <a:lstStyle>
                      <a:lvl1pPr>
                        <a:spcBef>
                          <a:spcPct val="20000"/>
                        </a:spcBef>
                        <a:buClr>
                          <a:srgbClr val="808080"/>
                        </a:buClr>
                        <a:buSzPct val="60000"/>
                        <a:defRPr>
                          <a:solidFill>
                            <a:schemeClr val="tx1"/>
                          </a:solidFill>
                          <a:latin typeface="Verdana" panose="020B0604030504040204" pitchFamily="34" charset="0"/>
                          <a:cs typeface="Times New Roman" panose="02020603050405020304" pitchFamily="18" charset="0"/>
                        </a:defRPr>
                      </a:lvl1pPr>
                      <a:lvl2pPr>
                        <a:spcBef>
                          <a:spcPct val="20000"/>
                        </a:spcBef>
                        <a:buClr>
                          <a:srgbClr val="800000"/>
                        </a:buClr>
                        <a:defRPr sz="1600">
                          <a:solidFill>
                            <a:schemeClr val="tx1"/>
                          </a:solidFill>
                          <a:latin typeface="Verdana" panose="020B0604030504040204" pitchFamily="34" charset="0"/>
                          <a:cs typeface="Times New Roman" panose="02020603050405020304" pitchFamily="18" charset="0"/>
                        </a:defRPr>
                      </a:lvl2pPr>
                      <a:lvl3pPr>
                        <a:spcBef>
                          <a:spcPct val="20000"/>
                        </a:spcBef>
                        <a:buClr>
                          <a:schemeClr val="tx1"/>
                        </a:buClr>
                        <a:buSzPct val="50000"/>
                        <a:defRPr sz="1400">
                          <a:solidFill>
                            <a:schemeClr val="tx1"/>
                          </a:solidFill>
                          <a:latin typeface="Verdana" panose="020B0604030504040204" pitchFamily="34" charset="0"/>
                          <a:cs typeface="Times New Roman" panose="02020603050405020304" pitchFamily="18" charset="0"/>
                        </a:defRPr>
                      </a:lvl3pPr>
                      <a:lvl4pPr>
                        <a:spcBef>
                          <a:spcPct val="20000"/>
                        </a:spcBef>
                        <a:buClr>
                          <a:schemeClr val="tx1"/>
                        </a:buClr>
                        <a:defRPr sz="1200">
                          <a:solidFill>
                            <a:schemeClr val="tx1"/>
                          </a:solidFill>
                          <a:latin typeface="Verdana" panose="020B0604030504040204" pitchFamily="34" charset="0"/>
                          <a:cs typeface="Times New Roman" panose="02020603050405020304" pitchFamily="18" charset="0"/>
                        </a:defRPr>
                      </a:lvl4pPr>
                      <a:lvl5pPr>
                        <a:spcBef>
                          <a:spcPct val="20000"/>
                        </a:spcBef>
                        <a:buClr>
                          <a:srgbClr val="C0C0C0"/>
                        </a:buClr>
                        <a:buSzPct val="50000"/>
                        <a:defRPr sz="1400">
                          <a:solidFill>
                            <a:schemeClr val="tx1"/>
                          </a:solidFill>
                          <a:latin typeface="Verdana" panose="020B0604030504040204" pitchFamily="34" charset="0"/>
                          <a:cs typeface="Times New Roman" panose="02020603050405020304" pitchFamily="18" charset="0"/>
                        </a:defRPr>
                      </a:lvl5pPr>
                      <a:lvl6pPr fontAlgn="base">
                        <a:spcBef>
                          <a:spcPct val="20000"/>
                        </a:spcBef>
                        <a:spcAft>
                          <a:spcPct val="0"/>
                        </a:spcAft>
                        <a:buClr>
                          <a:srgbClr val="C0C0C0"/>
                        </a:buClr>
                        <a:buSzPct val="50000"/>
                        <a:buFont typeface="Wingdings" panose="05000000000000000000" pitchFamily="2" charset="2"/>
                        <a:defRPr sz="1400">
                          <a:solidFill>
                            <a:schemeClr val="tx1"/>
                          </a:solidFill>
                          <a:latin typeface="Verdana" panose="020B0604030504040204" pitchFamily="34" charset="0"/>
                          <a:cs typeface="Times New Roman" panose="02020603050405020304" pitchFamily="18" charset="0"/>
                        </a:defRPr>
                      </a:lvl6pPr>
                      <a:lvl7pPr fontAlgn="base">
                        <a:spcBef>
                          <a:spcPct val="20000"/>
                        </a:spcBef>
                        <a:spcAft>
                          <a:spcPct val="0"/>
                        </a:spcAft>
                        <a:buClr>
                          <a:srgbClr val="C0C0C0"/>
                        </a:buClr>
                        <a:buSzPct val="50000"/>
                        <a:buFont typeface="Wingdings" panose="05000000000000000000" pitchFamily="2" charset="2"/>
                        <a:defRPr sz="1400">
                          <a:solidFill>
                            <a:schemeClr val="tx1"/>
                          </a:solidFill>
                          <a:latin typeface="Verdana" panose="020B0604030504040204" pitchFamily="34" charset="0"/>
                          <a:cs typeface="Times New Roman" panose="02020603050405020304" pitchFamily="18" charset="0"/>
                        </a:defRPr>
                      </a:lvl7pPr>
                      <a:lvl8pPr fontAlgn="base">
                        <a:spcBef>
                          <a:spcPct val="20000"/>
                        </a:spcBef>
                        <a:spcAft>
                          <a:spcPct val="0"/>
                        </a:spcAft>
                        <a:buClr>
                          <a:srgbClr val="C0C0C0"/>
                        </a:buClr>
                        <a:buSzPct val="50000"/>
                        <a:buFont typeface="Wingdings" panose="05000000000000000000" pitchFamily="2" charset="2"/>
                        <a:defRPr sz="1400">
                          <a:solidFill>
                            <a:schemeClr val="tx1"/>
                          </a:solidFill>
                          <a:latin typeface="Verdana" panose="020B0604030504040204" pitchFamily="34" charset="0"/>
                          <a:cs typeface="Times New Roman" panose="02020603050405020304" pitchFamily="18" charset="0"/>
                        </a:defRPr>
                      </a:lvl8pPr>
                      <a:lvl9pPr fontAlgn="base">
                        <a:spcBef>
                          <a:spcPct val="20000"/>
                        </a:spcBef>
                        <a:spcAft>
                          <a:spcPct val="0"/>
                        </a:spcAft>
                        <a:buClr>
                          <a:srgbClr val="C0C0C0"/>
                        </a:buClr>
                        <a:buSzPct val="50000"/>
                        <a:buFont typeface="Wingdings" panose="05000000000000000000" pitchFamily="2" charset="2"/>
                        <a:defRPr sz="1400">
                          <a:solidFill>
                            <a:schemeClr val="tx1"/>
                          </a:solidFill>
                          <a:latin typeface="Verdana" panose="020B0604030504040204" pitchFamily="34" charset="0"/>
                          <a:cs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rgbClr val="808080"/>
                        </a:buClr>
                        <a:buSzPct val="60000"/>
                        <a:buFont typeface="Wingdings" panose="05000000000000000000" pitchFamily="2" charset="2"/>
                        <a:buNone/>
                        <a:tabLst/>
                      </a:pPr>
                      <a:r>
                        <a:rPr kumimoji="0" lang="en-US" altLang="en-US" sz="1300" u="none" strike="noStrike" cap="none" normalizeH="0" baseline="0">
                          <a:ln>
                            <a:noFill/>
                          </a:ln>
                          <a:effectLst/>
                        </a:rPr>
                        <a:t>!=</a:t>
                      </a:r>
                      <a:endParaRPr kumimoji="0" lang="en-US" altLang="en-US" sz="1300" b="0" i="0" u="none" strike="noStrike" cap="none" normalizeH="0" baseline="0">
                        <a:ln>
                          <a:noFill/>
                        </a:ln>
                        <a:solidFill>
                          <a:schemeClr val="tx1"/>
                        </a:solidFill>
                        <a:effectLst/>
                        <a:latin typeface="Courier New" panose="02070309020205020404" pitchFamily="49" charset="0"/>
                        <a:cs typeface="Times New Roman" panose="02020603050405020304" pitchFamily="18" charset="0"/>
                      </a:endParaRPr>
                    </a:p>
                  </a:txBody>
                  <a:tcPr marL="82296" marR="82296" marT="41148" marB="41148" horzOverflow="overflow"/>
                </a:tc>
                <a:tc>
                  <a:txBody>
                    <a:bodyPr/>
                    <a:lstStyle>
                      <a:lvl1pPr>
                        <a:spcBef>
                          <a:spcPct val="20000"/>
                        </a:spcBef>
                        <a:buClr>
                          <a:srgbClr val="808080"/>
                        </a:buClr>
                        <a:buSzPct val="60000"/>
                        <a:defRPr>
                          <a:solidFill>
                            <a:schemeClr val="tx1"/>
                          </a:solidFill>
                          <a:latin typeface="Verdana" panose="020B0604030504040204" pitchFamily="34" charset="0"/>
                          <a:cs typeface="Times New Roman" panose="02020603050405020304" pitchFamily="18" charset="0"/>
                        </a:defRPr>
                      </a:lvl1pPr>
                      <a:lvl2pPr>
                        <a:spcBef>
                          <a:spcPct val="20000"/>
                        </a:spcBef>
                        <a:buClr>
                          <a:srgbClr val="800000"/>
                        </a:buClr>
                        <a:defRPr sz="1600">
                          <a:solidFill>
                            <a:schemeClr val="tx1"/>
                          </a:solidFill>
                          <a:latin typeface="Verdana" panose="020B0604030504040204" pitchFamily="34" charset="0"/>
                          <a:cs typeface="Times New Roman" panose="02020603050405020304" pitchFamily="18" charset="0"/>
                        </a:defRPr>
                      </a:lvl2pPr>
                      <a:lvl3pPr>
                        <a:spcBef>
                          <a:spcPct val="20000"/>
                        </a:spcBef>
                        <a:buClr>
                          <a:schemeClr val="tx1"/>
                        </a:buClr>
                        <a:buSzPct val="50000"/>
                        <a:defRPr sz="1400">
                          <a:solidFill>
                            <a:schemeClr val="tx1"/>
                          </a:solidFill>
                          <a:latin typeface="Verdana" panose="020B0604030504040204" pitchFamily="34" charset="0"/>
                          <a:cs typeface="Times New Roman" panose="02020603050405020304" pitchFamily="18" charset="0"/>
                        </a:defRPr>
                      </a:lvl3pPr>
                      <a:lvl4pPr>
                        <a:spcBef>
                          <a:spcPct val="20000"/>
                        </a:spcBef>
                        <a:buClr>
                          <a:schemeClr val="tx1"/>
                        </a:buClr>
                        <a:defRPr sz="1200">
                          <a:solidFill>
                            <a:schemeClr val="tx1"/>
                          </a:solidFill>
                          <a:latin typeface="Verdana" panose="020B0604030504040204" pitchFamily="34" charset="0"/>
                          <a:cs typeface="Times New Roman" panose="02020603050405020304" pitchFamily="18" charset="0"/>
                        </a:defRPr>
                      </a:lvl4pPr>
                      <a:lvl5pPr>
                        <a:spcBef>
                          <a:spcPct val="20000"/>
                        </a:spcBef>
                        <a:buClr>
                          <a:srgbClr val="C0C0C0"/>
                        </a:buClr>
                        <a:buSzPct val="50000"/>
                        <a:defRPr sz="1400">
                          <a:solidFill>
                            <a:schemeClr val="tx1"/>
                          </a:solidFill>
                          <a:latin typeface="Verdana" panose="020B0604030504040204" pitchFamily="34" charset="0"/>
                          <a:cs typeface="Times New Roman" panose="02020603050405020304" pitchFamily="18" charset="0"/>
                        </a:defRPr>
                      </a:lvl5pPr>
                      <a:lvl6pPr fontAlgn="base">
                        <a:spcBef>
                          <a:spcPct val="20000"/>
                        </a:spcBef>
                        <a:spcAft>
                          <a:spcPct val="0"/>
                        </a:spcAft>
                        <a:buClr>
                          <a:srgbClr val="C0C0C0"/>
                        </a:buClr>
                        <a:buSzPct val="50000"/>
                        <a:buFont typeface="Wingdings" panose="05000000000000000000" pitchFamily="2" charset="2"/>
                        <a:defRPr sz="1400">
                          <a:solidFill>
                            <a:schemeClr val="tx1"/>
                          </a:solidFill>
                          <a:latin typeface="Verdana" panose="020B0604030504040204" pitchFamily="34" charset="0"/>
                          <a:cs typeface="Times New Roman" panose="02020603050405020304" pitchFamily="18" charset="0"/>
                        </a:defRPr>
                      </a:lvl6pPr>
                      <a:lvl7pPr fontAlgn="base">
                        <a:spcBef>
                          <a:spcPct val="20000"/>
                        </a:spcBef>
                        <a:spcAft>
                          <a:spcPct val="0"/>
                        </a:spcAft>
                        <a:buClr>
                          <a:srgbClr val="C0C0C0"/>
                        </a:buClr>
                        <a:buSzPct val="50000"/>
                        <a:buFont typeface="Wingdings" panose="05000000000000000000" pitchFamily="2" charset="2"/>
                        <a:defRPr sz="1400">
                          <a:solidFill>
                            <a:schemeClr val="tx1"/>
                          </a:solidFill>
                          <a:latin typeface="Verdana" panose="020B0604030504040204" pitchFamily="34" charset="0"/>
                          <a:cs typeface="Times New Roman" panose="02020603050405020304" pitchFamily="18" charset="0"/>
                        </a:defRPr>
                      </a:lvl7pPr>
                      <a:lvl8pPr fontAlgn="base">
                        <a:spcBef>
                          <a:spcPct val="20000"/>
                        </a:spcBef>
                        <a:spcAft>
                          <a:spcPct val="0"/>
                        </a:spcAft>
                        <a:buClr>
                          <a:srgbClr val="C0C0C0"/>
                        </a:buClr>
                        <a:buSzPct val="50000"/>
                        <a:buFont typeface="Wingdings" panose="05000000000000000000" pitchFamily="2" charset="2"/>
                        <a:defRPr sz="1400">
                          <a:solidFill>
                            <a:schemeClr val="tx1"/>
                          </a:solidFill>
                          <a:latin typeface="Verdana" panose="020B0604030504040204" pitchFamily="34" charset="0"/>
                          <a:cs typeface="Times New Roman" panose="02020603050405020304" pitchFamily="18" charset="0"/>
                        </a:defRPr>
                      </a:lvl8pPr>
                      <a:lvl9pPr fontAlgn="base">
                        <a:spcBef>
                          <a:spcPct val="20000"/>
                        </a:spcBef>
                        <a:spcAft>
                          <a:spcPct val="0"/>
                        </a:spcAft>
                        <a:buClr>
                          <a:srgbClr val="C0C0C0"/>
                        </a:buClr>
                        <a:buSzPct val="50000"/>
                        <a:buFont typeface="Wingdings" panose="05000000000000000000" pitchFamily="2" charset="2"/>
                        <a:defRPr sz="1400">
                          <a:solidFill>
                            <a:schemeClr val="tx1"/>
                          </a:solidFill>
                          <a:latin typeface="Verdana" panose="020B0604030504040204" pitchFamily="34" charset="0"/>
                          <a:cs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rgbClr val="808080"/>
                        </a:buClr>
                        <a:buSzPct val="60000"/>
                        <a:buFont typeface="Wingdings" panose="05000000000000000000" pitchFamily="2" charset="2"/>
                        <a:buNone/>
                        <a:tabLst/>
                      </a:pPr>
                      <a:r>
                        <a:rPr kumimoji="0" lang="en-US" altLang="en-US" sz="1300" u="none" strike="noStrike" cap="none" normalizeH="0" baseline="0">
                          <a:ln>
                            <a:noFill/>
                          </a:ln>
                          <a:effectLst/>
                        </a:rPr>
                        <a:t>does not equal</a:t>
                      </a:r>
                      <a:endParaRPr kumimoji="0" lang="en-US" altLang="en-US" sz="1300" b="0" i="0" u="none" strike="noStrike" cap="none" normalizeH="0" baseline="0">
                        <a:ln>
                          <a:noFill/>
                        </a:ln>
                        <a:solidFill>
                          <a:schemeClr val="tx1"/>
                        </a:solidFill>
                        <a:effectLst/>
                        <a:latin typeface="Verdana" panose="020B0604030504040204" pitchFamily="34" charset="0"/>
                        <a:cs typeface="Times New Roman" panose="02020603050405020304" pitchFamily="18" charset="0"/>
                      </a:endParaRPr>
                    </a:p>
                  </a:txBody>
                  <a:tcPr marL="82296" marR="82296" marT="41148" marB="41148" horzOverflow="overflow"/>
                </a:tc>
                <a:tc>
                  <a:txBody>
                    <a:bodyPr/>
                    <a:lstStyle>
                      <a:lvl1pPr>
                        <a:spcBef>
                          <a:spcPct val="20000"/>
                        </a:spcBef>
                        <a:buClr>
                          <a:srgbClr val="808080"/>
                        </a:buClr>
                        <a:buSzPct val="60000"/>
                        <a:defRPr>
                          <a:solidFill>
                            <a:schemeClr val="tx1"/>
                          </a:solidFill>
                          <a:latin typeface="Verdana" panose="020B0604030504040204" pitchFamily="34" charset="0"/>
                          <a:cs typeface="Times New Roman" panose="02020603050405020304" pitchFamily="18" charset="0"/>
                        </a:defRPr>
                      </a:lvl1pPr>
                      <a:lvl2pPr>
                        <a:spcBef>
                          <a:spcPct val="20000"/>
                        </a:spcBef>
                        <a:buClr>
                          <a:srgbClr val="800000"/>
                        </a:buClr>
                        <a:defRPr sz="1600">
                          <a:solidFill>
                            <a:schemeClr val="tx1"/>
                          </a:solidFill>
                          <a:latin typeface="Verdana" panose="020B0604030504040204" pitchFamily="34" charset="0"/>
                          <a:cs typeface="Times New Roman" panose="02020603050405020304" pitchFamily="18" charset="0"/>
                        </a:defRPr>
                      </a:lvl2pPr>
                      <a:lvl3pPr>
                        <a:spcBef>
                          <a:spcPct val="20000"/>
                        </a:spcBef>
                        <a:buClr>
                          <a:schemeClr val="tx1"/>
                        </a:buClr>
                        <a:buSzPct val="50000"/>
                        <a:defRPr sz="1400">
                          <a:solidFill>
                            <a:schemeClr val="tx1"/>
                          </a:solidFill>
                          <a:latin typeface="Verdana" panose="020B0604030504040204" pitchFamily="34" charset="0"/>
                          <a:cs typeface="Times New Roman" panose="02020603050405020304" pitchFamily="18" charset="0"/>
                        </a:defRPr>
                      </a:lvl3pPr>
                      <a:lvl4pPr>
                        <a:spcBef>
                          <a:spcPct val="20000"/>
                        </a:spcBef>
                        <a:buClr>
                          <a:schemeClr val="tx1"/>
                        </a:buClr>
                        <a:defRPr sz="1200">
                          <a:solidFill>
                            <a:schemeClr val="tx1"/>
                          </a:solidFill>
                          <a:latin typeface="Verdana" panose="020B0604030504040204" pitchFamily="34" charset="0"/>
                          <a:cs typeface="Times New Roman" panose="02020603050405020304" pitchFamily="18" charset="0"/>
                        </a:defRPr>
                      </a:lvl4pPr>
                      <a:lvl5pPr>
                        <a:spcBef>
                          <a:spcPct val="20000"/>
                        </a:spcBef>
                        <a:buClr>
                          <a:srgbClr val="C0C0C0"/>
                        </a:buClr>
                        <a:buSzPct val="50000"/>
                        <a:defRPr sz="1400">
                          <a:solidFill>
                            <a:schemeClr val="tx1"/>
                          </a:solidFill>
                          <a:latin typeface="Verdana" panose="020B0604030504040204" pitchFamily="34" charset="0"/>
                          <a:cs typeface="Times New Roman" panose="02020603050405020304" pitchFamily="18" charset="0"/>
                        </a:defRPr>
                      </a:lvl5pPr>
                      <a:lvl6pPr fontAlgn="base">
                        <a:spcBef>
                          <a:spcPct val="20000"/>
                        </a:spcBef>
                        <a:spcAft>
                          <a:spcPct val="0"/>
                        </a:spcAft>
                        <a:buClr>
                          <a:srgbClr val="C0C0C0"/>
                        </a:buClr>
                        <a:buSzPct val="50000"/>
                        <a:buFont typeface="Wingdings" panose="05000000000000000000" pitchFamily="2" charset="2"/>
                        <a:defRPr sz="1400">
                          <a:solidFill>
                            <a:schemeClr val="tx1"/>
                          </a:solidFill>
                          <a:latin typeface="Verdana" panose="020B0604030504040204" pitchFamily="34" charset="0"/>
                          <a:cs typeface="Times New Roman" panose="02020603050405020304" pitchFamily="18" charset="0"/>
                        </a:defRPr>
                      </a:lvl6pPr>
                      <a:lvl7pPr fontAlgn="base">
                        <a:spcBef>
                          <a:spcPct val="20000"/>
                        </a:spcBef>
                        <a:spcAft>
                          <a:spcPct val="0"/>
                        </a:spcAft>
                        <a:buClr>
                          <a:srgbClr val="C0C0C0"/>
                        </a:buClr>
                        <a:buSzPct val="50000"/>
                        <a:buFont typeface="Wingdings" panose="05000000000000000000" pitchFamily="2" charset="2"/>
                        <a:defRPr sz="1400">
                          <a:solidFill>
                            <a:schemeClr val="tx1"/>
                          </a:solidFill>
                          <a:latin typeface="Verdana" panose="020B0604030504040204" pitchFamily="34" charset="0"/>
                          <a:cs typeface="Times New Roman" panose="02020603050405020304" pitchFamily="18" charset="0"/>
                        </a:defRPr>
                      </a:lvl7pPr>
                      <a:lvl8pPr fontAlgn="base">
                        <a:spcBef>
                          <a:spcPct val="20000"/>
                        </a:spcBef>
                        <a:spcAft>
                          <a:spcPct val="0"/>
                        </a:spcAft>
                        <a:buClr>
                          <a:srgbClr val="C0C0C0"/>
                        </a:buClr>
                        <a:buSzPct val="50000"/>
                        <a:buFont typeface="Wingdings" panose="05000000000000000000" pitchFamily="2" charset="2"/>
                        <a:defRPr sz="1400">
                          <a:solidFill>
                            <a:schemeClr val="tx1"/>
                          </a:solidFill>
                          <a:latin typeface="Verdana" panose="020B0604030504040204" pitchFamily="34" charset="0"/>
                          <a:cs typeface="Times New Roman" panose="02020603050405020304" pitchFamily="18" charset="0"/>
                        </a:defRPr>
                      </a:lvl8pPr>
                      <a:lvl9pPr fontAlgn="base">
                        <a:spcBef>
                          <a:spcPct val="20000"/>
                        </a:spcBef>
                        <a:spcAft>
                          <a:spcPct val="0"/>
                        </a:spcAft>
                        <a:buClr>
                          <a:srgbClr val="C0C0C0"/>
                        </a:buClr>
                        <a:buSzPct val="50000"/>
                        <a:buFont typeface="Wingdings" panose="05000000000000000000" pitchFamily="2" charset="2"/>
                        <a:defRPr sz="1400">
                          <a:solidFill>
                            <a:schemeClr val="tx1"/>
                          </a:solidFill>
                          <a:latin typeface="Verdana" panose="020B0604030504040204" pitchFamily="34" charset="0"/>
                          <a:cs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rgbClr val="808080"/>
                        </a:buClr>
                        <a:buSzPct val="60000"/>
                        <a:buFont typeface="Wingdings" panose="05000000000000000000" pitchFamily="2" charset="2"/>
                        <a:buNone/>
                        <a:tabLst/>
                      </a:pPr>
                      <a:r>
                        <a:rPr kumimoji="0" lang="en-US" altLang="en-US" sz="1300" u="none" strike="noStrike" cap="none" normalizeH="0" baseline="0">
                          <a:ln>
                            <a:noFill/>
                          </a:ln>
                          <a:effectLst/>
                        </a:rPr>
                        <a:t>3.2 != 2.5</a:t>
                      </a:r>
                      <a:endParaRPr kumimoji="0" lang="en-US" altLang="en-US" sz="1300" b="0" i="0" u="none" strike="noStrike" cap="none" normalizeH="0" baseline="0">
                        <a:ln>
                          <a:noFill/>
                        </a:ln>
                        <a:solidFill>
                          <a:schemeClr val="tx1"/>
                        </a:solidFill>
                        <a:effectLst/>
                        <a:latin typeface="Courier New" panose="02070309020205020404" pitchFamily="49" charset="0"/>
                        <a:cs typeface="Times New Roman" panose="02020603050405020304" pitchFamily="18" charset="0"/>
                      </a:endParaRPr>
                    </a:p>
                  </a:txBody>
                  <a:tcPr marL="82296" marR="82296" marT="41148" marB="41148" horzOverflow="overflow"/>
                </a:tc>
                <a:tc>
                  <a:txBody>
                    <a:bodyPr/>
                    <a:lstStyle>
                      <a:lvl1pPr>
                        <a:spcBef>
                          <a:spcPct val="20000"/>
                        </a:spcBef>
                        <a:buClr>
                          <a:srgbClr val="808080"/>
                        </a:buClr>
                        <a:buSzPct val="60000"/>
                        <a:defRPr>
                          <a:solidFill>
                            <a:schemeClr val="tx1"/>
                          </a:solidFill>
                          <a:latin typeface="Verdana" panose="020B0604030504040204" pitchFamily="34" charset="0"/>
                          <a:cs typeface="Times New Roman" panose="02020603050405020304" pitchFamily="18" charset="0"/>
                        </a:defRPr>
                      </a:lvl1pPr>
                      <a:lvl2pPr>
                        <a:spcBef>
                          <a:spcPct val="20000"/>
                        </a:spcBef>
                        <a:buClr>
                          <a:srgbClr val="800000"/>
                        </a:buClr>
                        <a:defRPr sz="1600">
                          <a:solidFill>
                            <a:schemeClr val="tx1"/>
                          </a:solidFill>
                          <a:latin typeface="Verdana" panose="020B0604030504040204" pitchFamily="34" charset="0"/>
                          <a:cs typeface="Times New Roman" panose="02020603050405020304" pitchFamily="18" charset="0"/>
                        </a:defRPr>
                      </a:lvl2pPr>
                      <a:lvl3pPr>
                        <a:spcBef>
                          <a:spcPct val="20000"/>
                        </a:spcBef>
                        <a:buClr>
                          <a:schemeClr val="tx1"/>
                        </a:buClr>
                        <a:buSzPct val="50000"/>
                        <a:defRPr sz="1400">
                          <a:solidFill>
                            <a:schemeClr val="tx1"/>
                          </a:solidFill>
                          <a:latin typeface="Verdana" panose="020B0604030504040204" pitchFamily="34" charset="0"/>
                          <a:cs typeface="Times New Roman" panose="02020603050405020304" pitchFamily="18" charset="0"/>
                        </a:defRPr>
                      </a:lvl3pPr>
                      <a:lvl4pPr>
                        <a:spcBef>
                          <a:spcPct val="20000"/>
                        </a:spcBef>
                        <a:buClr>
                          <a:schemeClr val="tx1"/>
                        </a:buClr>
                        <a:defRPr sz="1200">
                          <a:solidFill>
                            <a:schemeClr val="tx1"/>
                          </a:solidFill>
                          <a:latin typeface="Verdana" panose="020B0604030504040204" pitchFamily="34" charset="0"/>
                          <a:cs typeface="Times New Roman" panose="02020603050405020304" pitchFamily="18" charset="0"/>
                        </a:defRPr>
                      </a:lvl4pPr>
                      <a:lvl5pPr>
                        <a:spcBef>
                          <a:spcPct val="20000"/>
                        </a:spcBef>
                        <a:buClr>
                          <a:srgbClr val="C0C0C0"/>
                        </a:buClr>
                        <a:buSzPct val="50000"/>
                        <a:defRPr sz="1400">
                          <a:solidFill>
                            <a:schemeClr val="tx1"/>
                          </a:solidFill>
                          <a:latin typeface="Verdana" panose="020B0604030504040204" pitchFamily="34" charset="0"/>
                          <a:cs typeface="Times New Roman" panose="02020603050405020304" pitchFamily="18" charset="0"/>
                        </a:defRPr>
                      </a:lvl5pPr>
                      <a:lvl6pPr fontAlgn="base">
                        <a:spcBef>
                          <a:spcPct val="20000"/>
                        </a:spcBef>
                        <a:spcAft>
                          <a:spcPct val="0"/>
                        </a:spcAft>
                        <a:buClr>
                          <a:srgbClr val="C0C0C0"/>
                        </a:buClr>
                        <a:buSzPct val="50000"/>
                        <a:buFont typeface="Wingdings" panose="05000000000000000000" pitchFamily="2" charset="2"/>
                        <a:defRPr sz="1400">
                          <a:solidFill>
                            <a:schemeClr val="tx1"/>
                          </a:solidFill>
                          <a:latin typeface="Verdana" panose="020B0604030504040204" pitchFamily="34" charset="0"/>
                          <a:cs typeface="Times New Roman" panose="02020603050405020304" pitchFamily="18" charset="0"/>
                        </a:defRPr>
                      </a:lvl6pPr>
                      <a:lvl7pPr fontAlgn="base">
                        <a:spcBef>
                          <a:spcPct val="20000"/>
                        </a:spcBef>
                        <a:spcAft>
                          <a:spcPct val="0"/>
                        </a:spcAft>
                        <a:buClr>
                          <a:srgbClr val="C0C0C0"/>
                        </a:buClr>
                        <a:buSzPct val="50000"/>
                        <a:buFont typeface="Wingdings" panose="05000000000000000000" pitchFamily="2" charset="2"/>
                        <a:defRPr sz="1400">
                          <a:solidFill>
                            <a:schemeClr val="tx1"/>
                          </a:solidFill>
                          <a:latin typeface="Verdana" panose="020B0604030504040204" pitchFamily="34" charset="0"/>
                          <a:cs typeface="Times New Roman" panose="02020603050405020304" pitchFamily="18" charset="0"/>
                        </a:defRPr>
                      </a:lvl7pPr>
                      <a:lvl8pPr fontAlgn="base">
                        <a:spcBef>
                          <a:spcPct val="20000"/>
                        </a:spcBef>
                        <a:spcAft>
                          <a:spcPct val="0"/>
                        </a:spcAft>
                        <a:buClr>
                          <a:srgbClr val="C0C0C0"/>
                        </a:buClr>
                        <a:buSzPct val="50000"/>
                        <a:buFont typeface="Wingdings" panose="05000000000000000000" pitchFamily="2" charset="2"/>
                        <a:defRPr sz="1400">
                          <a:solidFill>
                            <a:schemeClr val="tx1"/>
                          </a:solidFill>
                          <a:latin typeface="Verdana" panose="020B0604030504040204" pitchFamily="34" charset="0"/>
                          <a:cs typeface="Times New Roman" panose="02020603050405020304" pitchFamily="18" charset="0"/>
                        </a:defRPr>
                      </a:lvl8pPr>
                      <a:lvl9pPr fontAlgn="base">
                        <a:spcBef>
                          <a:spcPct val="20000"/>
                        </a:spcBef>
                        <a:spcAft>
                          <a:spcPct val="0"/>
                        </a:spcAft>
                        <a:buClr>
                          <a:srgbClr val="C0C0C0"/>
                        </a:buClr>
                        <a:buSzPct val="50000"/>
                        <a:buFont typeface="Wingdings" panose="05000000000000000000" pitchFamily="2" charset="2"/>
                        <a:defRPr sz="1400">
                          <a:solidFill>
                            <a:schemeClr val="tx1"/>
                          </a:solidFill>
                          <a:latin typeface="Verdana" panose="020B0604030504040204" pitchFamily="34" charset="0"/>
                          <a:cs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rgbClr val="808080"/>
                        </a:buClr>
                        <a:buSzPct val="60000"/>
                        <a:buFont typeface="Wingdings" panose="05000000000000000000" pitchFamily="2" charset="2"/>
                        <a:buNone/>
                        <a:tabLst/>
                      </a:pPr>
                      <a:r>
                        <a:rPr kumimoji="0" lang="en-US" altLang="en-US" sz="1300" u="none" strike="noStrike" cap="none" normalizeH="0" baseline="0">
                          <a:ln>
                            <a:noFill/>
                          </a:ln>
                          <a:effectLst/>
                        </a:rPr>
                        <a:t>True</a:t>
                      </a:r>
                      <a:endParaRPr kumimoji="0" lang="en-US" altLang="en-US" sz="1300" b="0" i="0" u="none" strike="noStrike" cap="none" normalizeH="0" baseline="0">
                        <a:ln>
                          <a:noFill/>
                        </a:ln>
                        <a:solidFill>
                          <a:schemeClr val="tx1"/>
                        </a:solidFill>
                        <a:effectLst/>
                        <a:latin typeface="Courier New" panose="02070309020205020404" pitchFamily="49" charset="0"/>
                        <a:cs typeface="Times New Roman" panose="02020603050405020304" pitchFamily="18" charset="0"/>
                      </a:endParaRPr>
                    </a:p>
                  </a:txBody>
                  <a:tcPr marL="82296" marR="82296" marT="41148" marB="41148" horzOverflow="overflow"/>
                </a:tc>
                <a:extLst>
                  <a:ext uri="{0D108BD9-81ED-4DB2-BD59-A6C34878D82A}">
                    <a16:rowId xmlns:a16="http://schemas.microsoft.com/office/drawing/2014/main" val="2286322950"/>
                  </a:ext>
                </a:extLst>
              </a:tr>
              <a:tr h="301466">
                <a:tc>
                  <a:txBody>
                    <a:bodyPr/>
                    <a:lstStyle>
                      <a:lvl1pPr>
                        <a:spcBef>
                          <a:spcPct val="20000"/>
                        </a:spcBef>
                        <a:buClr>
                          <a:srgbClr val="808080"/>
                        </a:buClr>
                        <a:buSzPct val="60000"/>
                        <a:defRPr>
                          <a:solidFill>
                            <a:schemeClr val="tx1"/>
                          </a:solidFill>
                          <a:latin typeface="Verdana" panose="020B0604030504040204" pitchFamily="34" charset="0"/>
                          <a:cs typeface="Times New Roman" panose="02020603050405020304" pitchFamily="18" charset="0"/>
                        </a:defRPr>
                      </a:lvl1pPr>
                      <a:lvl2pPr>
                        <a:spcBef>
                          <a:spcPct val="20000"/>
                        </a:spcBef>
                        <a:buClr>
                          <a:srgbClr val="800000"/>
                        </a:buClr>
                        <a:defRPr sz="1600">
                          <a:solidFill>
                            <a:schemeClr val="tx1"/>
                          </a:solidFill>
                          <a:latin typeface="Verdana" panose="020B0604030504040204" pitchFamily="34" charset="0"/>
                          <a:cs typeface="Times New Roman" panose="02020603050405020304" pitchFamily="18" charset="0"/>
                        </a:defRPr>
                      </a:lvl2pPr>
                      <a:lvl3pPr>
                        <a:spcBef>
                          <a:spcPct val="20000"/>
                        </a:spcBef>
                        <a:buClr>
                          <a:schemeClr val="tx1"/>
                        </a:buClr>
                        <a:buSzPct val="50000"/>
                        <a:defRPr sz="1400">
                          <a:solidFill>
                            <a:schemeClr val="tx1"/>
                          </a:solidFill>
                          <a:latin typeface="Verdana" panose="020B0604030504040204" pitchFamily="34" charset="0"/>
                          <a:cs typeface="Times New Roman" panose="02020603050405020304" pitchFamily="18" charset="0"/>
                        </a:defRPr>
                      </a:lvl3pPr>
                      <a:lvl4pPr>
                        <a:spcBef>
                          <a:spcPct val="20000"/>
                        </a:spcBef>
                        <a:buClr>
                          <a:schemeClr val="tx1"/>
                        </a:buClr>
                        <a:defRPr sz="1200">
                          <a:solidFill>
                            <a:schemeClr val="tx1"/>
                          </a:solidFill>
                          <a:latin typeface="Verdana" panose="020B0604030504040204" pitchFamily="34" charset="0"/>
                          <a:cs typeface="Times New Roman" panose="02020603050405020304" pitchFamily="18" charset="0"/>
                        </a:defRPr>
                      </a:lvl4pPr>
                      <a:lvl5pPr>
                        <a:spcBef>
                          <a:spcPct val="20000"/>
                        </a:spcBef>
                        <a:buClr>
                          <a:srgbClr val="C0C0C0"/>
                        </a:buClr>
                        <a:buSzPct val="50000"/>
                        <a:defRPr sz="1400">
                          <a:solidFill>
                            <a:schemeClr val="tx1"/>
                          </a:solidFill>
                          <a:latin typeface="Verdana" panose="020B0604030504040204" pitchFamily="34" charset="0"/>
                          <a:cs typeface="Times New Roman" panose="02020603050405020304" pitchFamily="18" charset="0"/>
                        </a:defRPr>
                      </a:lvl5pPr>
                      <a:lvl6pPr fontAlgn="base">
                        <a:spcBef>
                          <a:spcPct val="20000"/>
                        </a:spcBef>
                        <a:spcAft>
                          <a:spcPct val="0"/>
                        </a:spcAft>
                        <a:buClr>
                          <a:srgbClr val="C0C0C0"/>
                        </a:buClr>
                        <a:buSzPct val="50000"/>
                        <a:buFont typeface="Wingdings" panose="05000000000000000000" pitchFamily="2" charset="2"/>
                        <a:defRPr sz="1400">
                          <a:solidFill>
                            <a:schemeClr val="tx1"/>
                          </a:solidFill>
                          <a:latin typeface="Verdana" panose="020B0604030504040204" pitchFamily="34" charset="0"/>
                          <a:cs typeface="Times New Roman" panose="02020603050405020304" pitchFamily="18" charset="0"/>
                        </a:defRPr>
                      </a:lvl6pPr>
                      <a:lvl7pPr fontAlgn="base">
                        <a:spcBef>
                          <a:spcPct val="20000"/>
                        </a:spcBef>
                        <a:spcAft>
                          <a:spcPct val="0"/>
                        </a:spcAft>
                        <a:buClr>
                          <a:srgbClr val="C0C0C0"/>
                        </a:buClr>
                        <a:buSzPct val="50000"/>
                        <a:buFont typeface="Wingdings" panose="05000000000000000000" pitchFamily="2" charset="2"/>
                        <a:defRPr sz="1400">
                          <a:solidFill>
                            <a:schemeClr val="tx1"/>
                          </a:solidFill>
                          <a:latin typeface="Verdana" panose="020B0604030504040204" pitchFamily="34" charset="0"/>
                          <a:cs typeface="Times New Roman" panose="02020603050405020304" pitchFamily="18" charset="0"/>
                        </a:defRPr>
                      </a:lvl7pPr>
                      <a:lvl8pPr fontAlgn="base">
                        <a:spcBef>
                          <a:spcPct val="20000"/>
                        </a:spcBef>
                        <a:spcAft>
                          <a:spcPct val="0"/>
                        </a:spcAft>
                        <a:buClr>
                          <a:srgbClr val="C0C0C0"/>
                        </a:buClr>
                        <a:buSzPct val="50000"/>
                        <a:buFont typeface="Wingdings" panose="05000000000000000000" pitchFamily="2" charset="2"/>
                        <a:defRPr sz="1400">
                          <a:solidFill>
                            <a:schemeClr val="tx1"/>
                          </a:solidFill>
                          <a:latin typeface="Verdana" panose="020B0604030504040204" pitchFamily="34" charset="0"/>
                          <a:cs typeface="Times New Roman" panose="02020603050405020304" pitchFamily="18" charset="0"/>
                        </a:defRPr>
                      </a:lvl8pPr>
                      <a:lvl9pPr fontAlgn="base">
                        <a:spcBef>
                          <a:spcPct val="20000"/>
                        </a:spcBef>
                        <a:spcAft>
                          <a:spcPct val="0"/>
                        </a:spcAft>
                        <a:buClr>
                          <a:srgbClr val="C0C0C0"/>
                        </a:buClr>
                        <a:buSzPct val="50000"/>
                        <a:buFont typeface="Wingdings" panose="05000000000000000000" pitchFamily="2" charset="2"/>
                        <a:defRPr sz="1400">
                          <a:solidFill>
                            <a:schemeClr val="tx1"/>
                          </a:solidFill>
                          <a:latin typeface="Verdana" panose="020B0604030504040204" pitchFamily="34" charset="0"/>
                          <a:cs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rgbClr val="808080"/>
                        </a:buClr>
                        <a:buSzPct val="60000"/>
                        <a:buFont typeface="Wingdings" panose="05000000000000000000" pitchFamily="2" charset="2"/>
                        <a:buNone/>
                        <a:tabLst/>
                      </a:pPr>
                      <a:r>
                        <a:rPr kumimoji="0" lang="en-US" altLang="en-US" sz="1300" u="none" strike="noStrike" cap="none" normalizeH="0" baseline="0">
                          <a:ln>
                            <a:noFill/>
                          </a:ln>
                          <a:effectLst/>
                        </a:rPr>
                        <a:t>&lt;</a:t>
                      </a:r>
                      <a:endParaRPr kumimoji="0" lang="en-US" altLang="en-US" sz="1300" b="0" i="0" u="none" strike="noStrike" cap="none" normalizeH="0" baseline="0">
                        <a:ln>
                          <a:noFill/>
                        </a:ln>
                        <a:solidFill>
                          <a:schemeClr val="tx1"/>
                        </a:solidFill>
                        <a:effectLst/>
                        <a:latin typeface="Courier New" panose="02070309020205020404" pitchFamily="49" charset="0"/>
                        <a:cs typeface="Times New Roman" panose="02020603050405020304" pitchFamily="18" charset="0"/>
                      </a:endParaRPr>
                    </a:p>
                  </a:txBody>
                  <a:tcPr marL="82296" marR="82296" marT="41148" marB="41148" horzOverflow="overflow"/>
                </a:tc>
                <a:tc>
                  <a:txBody>
                    <a:bodyPr/>
                    <a:lstStyle>
                      <a:lvl1pPr>
                        <a:spcBef>
                          <a:spcPct val="20000"/>
                        </a:spcBef>
                        <a:buClr>
                          <a:srgbClr val="808080"/>
                        </a:buClr>
                        <a:buSzPct val="60000"/>
                        <a:defRPr>
                          <a:solidFill>
                            <a:schemeClr val="tx1"/>
                          </a:solidFill>
                          <a:latin typeface="Verdana" panose="020B0604030504040204" pitchFamily="34" charset="0"/>
                          <a:cs typeface="Times New Roman" panose="02020603050405020304" pitchFamily="18" charset="0"/>
                        </a:defRPr>
                      </a:lvl1pPr>
                      <a:lvl2pPr>
                        <a:spcBef>
                          <a:spcPct val="20000"/>
                        </a:spcBef>
                        <a:buClr>
                          <a:srgbClr val="800000"/>
                        </a:buClr>
                        <a:defRPr sz="1600">
                          <a:solidFill>
                            <a:schemeClr val="tx1"/>
                          </a:solidFill>
                          <a:latin typeface="Verdana" panose="020B0604030504040204" pitchFamily="34" charset="0"/>
                          <a:cs typeface="Times New Roman" panose="02020603050405020304" pitchFamily="18" charset="0"/>
                        </a:defRPr>
                      </a:lvl2pPr>
                      <a:lvl3pPr>
                        <a:spcBef>
                          <a:spcPct val="20000"/>
                        </a:spcBef>
                        <a:buClr>
                          <a:schemeClr val="tx1"/>
                        </a:buClr>
                        <a:buSzPct val="50000"/>
                        <a:defRPr sz="1400">
                          <a:solidFill>
                            <a:schemeClr val="tx1"/>
                          </a:solidFill>
                          <a:latin typeface="Verdana" panose="020B0604030504040204" pitchFamily="34" charset="0"/>
                          <a:cs typeface="Times New Roman" panose="02020603050405020304" pitchFamily="18" charset="0"/>
                        </a:defRPr>
                      </a:lvl3pPr>
                      <a:lvl4pPr>
                        <a:spcBef>
                          <a:spcPct val="20000"/>
                        </a:spcBef>
                        <a:buClr>
                          <a:schemeClr val="tx1"/>
                        </a:buClr>
                        <a:defRPr sz="1200">
                          <a:solidFill>
                            <a:schemeClr val="tx1"/>
                          </a:solidFill>
                          <a:latin typeface="Verdana" panose="020B0604030504040204" pitchFamily="34" charset="0"/>
                          <a:cs typeface="Times New Roman" panose="02020603050405020304" pitchFamily="18" charset="0"/>
                        </a:defRPr>
                      </a:lvl4pPr>
                      <a:lvl5pPr>
                        <a:spcBef>
                          <a:spcPct val="20000"/>
                        </a:spcBef>
                        <a:buClr>
                          <a:srgbClr val="C0C0C0"/>
                        </a:buClr>
                        <a:buSzPct val="50000"/>
                        <a:defRPr sz="1400">
                          <a:solidFill>
                            <a:schemeClr val="tx1"/>
                          </a:solidFill>
                          <a:latin typeface="Verdana" panose="020B0604030504040204" pitchFamily="34" charset="0"/>
                          <a:cs typeface="Times New Roman" panose="02020603050405020304" pitchFamily="18" charset="0"/>
                        </a:defRPr>
                      </a:lvl5pPr>
                      <a:lvl6pPr fontAlgn="base">
                        <a:spcBef>
                          <a:spcPct val="20000"/>
                        </a:spcBef>
                        <a:spcAft>
                          <a:spcPct val="0"/>
                        </a:spcAft>
                        <a:buClr>
                          <a:srgbClr val="C0C0C0"/>
                        </a:buClr>
                        <a:buSzPct val="50000"/>
                        <a:buFont typeface="Wingdings" panose="05000000000000000000" pitchFamily="2" charset="2"/>
                        <a:defRPr sz="1400">
                          <a:solidFill>
                            <a:schemeClr val="tx1"/>
                          </a:solidFill>
                          <a:latin typeface="Verdana" panose="020B0604030504040204" pitchFamily="34" charset="0"/>
                          <a:cs typeface="Times New Roman" panose="02020603050405020304" pitchFamily="18" charset="0"/>
                        </a:defRPr>
                      </a:lvl6pPr>
                      <a:lvl7pPr fontAlgn="base">
                        <a:spcBef>
                          <a:spcPct val="20000"/>
                        </a:spcBef>
                        <a:spcAft>
                          <a:spcPct val="0"/>
                        </a:spcAft>
                        <a:buClr>
                          <a:srgbClr val="C0C0C0"/>
                        </a:buClr>
                        <a:buSzPct val="50000"/>
                        <a:buFont typeface="Wingdings" panose="05000000000000000000" pitchFamily="2" charset="2"/>
                        <a:defRPr sz="1400">
                          <a:solidFill>
                            <a:schemeClr val="tx1"/>
                          </a:solidFill>
                          <a:latin typeface="Verdana" panose="020B0604030504040204" pitchFamily="34" charset="0"/>
                          <a:cs typeface="Times New Roman" panose="02020603050405020304" pitchFamily="18" charset="0"/>
                        </a:defRPr>
                      </a:lvl7pPr>
                      <a:lvl8pPr fontAlgn="base">
                        <a:spcBef>
                          <a:spcPct val="20000"/>
                        </a:spcBef>
                        <a:spcAft>
                          <a:spcPct val="0"/>
                        </a:spcAft>
                        <a:buClr>
                          <a:srgbClr val="C0C0C0"/>
                        </a:buClr>
                        <a:buSzPct val="50000"/>
                        <a:buFont typeface="Wingdings" panose="05000000000000000000" pitchFamily="2" charset="2"/>
                        <a:defRPr sz="1400">
                          <a:solidFill>
                            <a:schemeClr val="tx1"/>
                          </a:solidFill>
                          <a:latin typeface="Verdana" panose="020B0604030504040204" pitchFamily="34" charset="0"/>
                          <a:cs typeface="Times New Roman" panose="02020603050405020304" pitchFamily="18" charset="0"/>
                        </a:defRPr>
                      </a:lvl8pPr>
                      <a:lvl9pPr fontAlgn="base">
                        <a:spcBef>
                          <a:spcPct val="20000"/>
                        </a:spcBef>
                        <a:spcAft>
                          <a:spcPct val="0"/>
                        </a:spcAft>
                        <a:buClr>
                          <a:srgbClr val="C0C0C0"/>
                        </a:buClr>
                        <a:buSzPct val="50000"/>
                        <a:buFont typeface="Wingdings" panose="05000000000000000000" pitchFamily="2" charset="2"/>
                        <a:defRPr sz="1400">
                          <a:solidFill>
                            <a:schemeClr val="tx1"/>
                          </a:solidFill>
                          <a:latin typeface="Verdana" panose="020B0604030504040204" pitchFamily="34" charset="0"/>
                          <a:cs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rgbClr val="808080"/>
                        </a:buClr>
                        <a:buSzPct val="60000"/>
                        <a:buFont typeface="Wingdings" panose="05000000000000000000" pitchFamily="2" charset="2"/>
                        <a:buNone/>
                        <a:tabLst/>
                      </a:pPr>
                      <a:r>
                        <a:rPr kumimoji="0" lang="en-US" altLang="en-US" sz="1300" u="none" strike="noStrike" cap="none" normalizeH="0" baseline="0">
                          <a:ln>
                            <a:noFill/>
                          </a:ln>
                          <a:effectLst/>
                        </a:rPr>
                        <a:t>less than</a:t>
                      </a:r>
                      <a:endParaRPr kumimoji="0" lang="en-US" altLang="en-US" sz="1300" b="0" i="0" u="none" strike="noStrike" cap="none" normalizeH="0" baseline="0">
                        <a:ln>
                          <a:noFill/>
                        </a:ln>
                        <a:solidFill>
                          <a:schemeClr val="tx1"/>
                        </a:solidFill>
                        <a:effectLst/>
                        <a:latin typeface="Verdana" panose="020B0604030504040204" pitchFamily="34" charset="0"/>
                        <a:cs typeface="Times New Roman" panose="02020603050405020304" pitchFamily="18" charset="0"/>
                      </a:endParaRPr>
                    </a:p>
                  </a:txBody>
                  <a:tcPr marL="82296" marR="82296" marT="41148" marB="41148" horzOverflow="overflow"/>
                </a:tc>
                <a:tc>
                  <a:txBody>
                    <a:bodyPr/>
                    <a:lstStyle>
                      <a:lvl1pPr>
                        <a:spcBef>
                          <a:spcPct val="20000"/>
                        </a:spcBef>
                        <a:buClr>
                          <a:srgbClr val="808080"/>
                        </a:buClr>
                        <a:buSzPct val="60000"/>
                        <a:defRPr>
                          <a:solidFill>
                            <a:schemeClr val="tx1"/>
                          </a:solidFill>
                          <a:latin typeface="Verdana" panose="020B0604030504040204" pitchFamily="34" charset="0"/>
                          <a:cs typeface="Times New Roman" panose="02020603050405020304" pitchFamily="18" charset="0"/>
                        </a:defRPr>
                      </a:lvl1pPr>
                      <a:lvl2pPr>
                        <a:spcBef>
                          <a:spcPct val="20000"/>
                        </a:spcBef>
                        <a:buClr>
                          <a:srgbClr val="800000"/>
                        </a:buClr>
                        <a:defRPr sz="1600">
                          <a:solidFill>
                            <a:schemeClr val="tx1"/>
                          </a:solidFill>
                          <a:latin typeface="Verdana" panose="020B0604030504040204" pitchFamily="34" charset="0"/>
                          <a:cs typeface="Times New Roman" panose="02020603050405020304" pitchFamily="18" charset="0"/>
                        </a:defRPr>
                      </a:lvl2pPr>
                      <a:lvl3pPr>
                        <a:spcBef>
                          <a:spcPct val="20000"/>
                        </a:spcBef>
                        <a:buClr>
                          <a:schemeClr val="tx1"/>
                        </a:buClr>
                        <a:buSzPct val="50000"/>
                        <a:defRPr sz="1400">
                          <a:solidFill>
                            <a:schemeClr val="tx1"/>
                          </a:solidFill>
                          <a:latin typeface="Verdana" panose="020B0604030504040204" pitchFamily="34" charset="0"/>
                          <a:cs typeface="Times New Roman" panose="02020603050405020304" pitchFamily="18" charset="0"/>
                        </a:defRPr>
                      </a:lvl3pPr>
                      <a:lvl4pPr>
                        <a:spcBef>
                          <a:spcPct val="20000"/>
                        </a:spcBef>
                        <a:buClr>
                          <a:schemeClr val="tx1"/>
                        </a:buClr>
                        <a:defRPr sz="1200">
                          <a:solidFill>
                            <a:schemeClr val="tx1"/>
                          </a:solidFill>
                          <a:latin typeface="Verdana" panose="020B0604030504040204" pitchFamily="34" charset="0"/>
                          <a:cs typeface="Times New Roman" panose="02020603050405020304" pitchFamily="18" charset="0"/>
                        </a:defRPr>
                      </a:lvl4pPr>
                      <a:lvl5pPr>
                        <a:spcBef>
                          <a:spcPct val="20000"/>
                        </a:spcBef>
                        <a:buClr>
                          <a:srgbClr val="C0C0C0"/>
                        </a:buClr>
                        <a:buSzPct val="50000"/>
                        <a:defRPr sz="1400">
                          <a:solidFill>
                            <a:schemeClr val="tx1"/>
                          </a:solidFill>
                          <a:latin typeface="Verdana" panose="020B0604030504040204" pitchFamily="34" charset="0"/>
                          <a:cs typeface="Times New Roman" panose="02020603050405020304" pitchFamily="18" charset="0"/>
                        </a:defRPr>
                      </a:lvl5pPr>
                      <a:lvl6pPr fontAlgn="base">
                        <a:spcBef>
                          <a:spcPct val="20000"/>
                        </a:spcBef>
                        <a:spcAft>
                          <a:spcPct val="0"/>
                        </a:spcAft>
                        <a:buClr>
                          <a:srgbClr val="C0C0C0"/>
                        </a:buClr>
                        <a:buSzPct val="50000"/>
                        <a:buFont typeface="Wingdings" panose="05000000000000000000" pitchFamily="2" charset="2"/>
                        <a:defRPr sz="1400">
                          <a:solidFill>
                            <a:schemeClr val="tx1"/>
                          </a:solidFill>
                          <a:latin typeface="Verdana" panose="020B0604030504040204" pitchFamily="34" charset="0"/>
                          <a:cs typeface="Times New Roman" panose="02020603050405020304" pitchFamily="18" charset="0"/>
                        </a:defRPr>
                      </a:lvl6pPr>
                      <a:lvl7pPr fontAlgn="base">
                        <a:spcBef>
                          <a:spcPct val="20000"/>
                        </a:spcBef>
                        <a:spcAft>
                          <a:spcPct val="0"/>
                        </a:spcAft>
                        <a:buClr>
                          <a:srgbClr val="C0C0C0"/>
                        </a:buClr>
                        <a:buSzPct val="50000"/>
                        <a:buFont typeface="Wingdings" panose="05000000000000000000" pitchFamily="2" charset="2"/>
                        <a:defRPr sz="1400">
                          <a:solidFill>
                            <a:schemeClr val="tx1"/>
                          </a:solidFill>
                          <a:latin typeface="Verdana" panose="020B0604030504040204" pitchFamily="34" charset="0"/>
                          <a:cs typeface="Times New Roman" panose="02020603050405020304" pitchFamily="18" charset="0"/>
                        </a:defRPr>
                      </a:lvl7pPr>
                      <a:lvl8pPr fontAlgn="base">
                        <a:spcBef>
                          <a:spcPct val="20000"/>
                        </a:spcBef>
                        <a:spcAft>
                          <a:spcPct val="0"/>
                        </a:spcAft>
                        <a:buClr>
                          <a:srgbClr val="C0C0C0"/>
                        </a:buClr>
                        <a:buSzPct val="50000"/>
                        <a:buFont typeface="Wingdings" panose="05000000000000000000" pitchFamily="2" charset="2"/>
                        <a:defRPr sz="1400">
                          <a:solidFill>
                            <a:schemeClr val="tx1"/>
                          </a:solidFill>
                          <a:latin typeface="Verdana" panose="020B0604030504040204" pitchFamily="34" charset="0"/>
                          <a:cs typeface="Times New Roman" panose="02020603050405020304" pitchFamily="18" charset="0"/>
                        </a:defRPr>
                      </a:lvl8pPr>
                      <a:lvl9pPr fontAlgn="base">
                        <a:spcBef>
                          <a:spcPct val="20000"/>
                        </a:spcBef>
                        <a:spcAft>
                          <a:spcPct val="0"/>
                        </a:spcAft>
                        <a:buClr>
                          <a:srgbClr val="C0C0C0"/>
                        </a:buClr>
                        <a:buSzPct val="50000"/>
                        <a:buFont typeface="Wingdings" panose="05000000000000000000" pitchFamily="2" charset="2"/>
                        <a:defRPr sz="1400">
                          <a:solidFill>
                            <a:schemeClr val="tx1"/>
                          </a:solidFill>
                          <a:latin typeface="Verdana" panose="020B0604030504040204" pitchFamily="34" charset="0"/>
                          <a:cs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rgbClr val="808080"/>
                        </a:buClr>
                        <a:buSzPct val="60000"/>
                        <a:buFont typeface="Wingdings" panose="05000000000000000000" pitchFamily="2" charset="2"/>
                        <a:buNone/>
                        <a:tabLst/>
                      </a:pPr>
                      <a:r>
                        <a:rPr kumimoji="0" lang="en-US" altLang="en-US" sz="1300" u="none" strike="noStrike" cap="none" normalizeH="0" baseline="0">
                          <a:ln>
                            <a:noFill/>
                          </a:ln>
                          <a:effectLst/>
                        </a:rPr>
                        <a:t>10 &lt; 5</a:t>
                      </a:r>
                      <a:endParaRPr kumimoji="0" lang="en-US" altLang="en-US" sz="1300" b="0" i="0" u="none" strike="noStrike" cap="none" normalizeH="0" baseline="0">
                        <a:ln>
                          <a:noFill/>
                        </a:ln>
                        <a:solidFill>
                          <a:schemeClr val="tx1"/>
                        </a:solidFill>
                        <a:effectLst/>
                        <a:latin typeface="Courier New" panose="02070309020205020404" pitchFamily="49" charset="0"/>
                        <a:cs typeface="Times New Roman" panose="02020603050405020304" pitchFamily="18" charset="0"/>
                      </a:endParaRPr>
                    </a:p>
                  </a:txBody>
                  <a:tcPr marL="82296" marR="82296" marT="41148" marB="41148" horzOverflow="overflow"/>
                </a:tc>
                <a:tc>
                  <a:txBody>
                    <a:bodyPr/>
                    <a:lstStyle>
                      <a:lvl1pPr>
                        <a:spcBef>
                          <a:spcPct val="20000"/>
                        </a:spcBef>
                        <a:buClr>
                          <a:srgbClr val="808080"/>
                        </a:buClr>
                        <a:buSzPct val="60000"/>
                        <a:defRPr>
                          <a:solidFill>
                            <a:schemeClr val="tx1"/>
                          </a:solidFill>
                          <a:latin typeface="Verdana" panose="020B0604030504040204" pitchFamily="34" charset="0"/>
                          <a:cs typeface="Times New Roman" panose="02020603050405020304" pitchFamily="18" charset="0"/>
                        </a:defRPr>
                      </a:lvl1pPr>
                      <a:lvl2pPr>
                        <a:spcBef>
                          <a:spcPct val="20000"/>
                        </a:spcBef>
                        <a:buClr>
                          <a:srgbClr val="800000"/>
                        </a:buClr>
                        <a:defRPr sz="1600">
                          <a:solidFill>
                            <a:schemeClr val="tx1"/>
                          </a:solidFill>
                          <a:latin typeface="Verdana" panose="020B0604030504040204" pitchFamily="34" charset="0"/>
                          <a:cs typeface="Times New Roman" panose="02020603050405020304" pitchFamily="18" charset="0"/>
                        </a:defRPr>
                      </a:lvl2pPr>
                      <a:lvl3pPr>
                        <a:spcBef>
                          <a:spcPct val="20000"/>
                        </a:spcBef>
                        <a:buClr>
                          <a:schemeClr val="tx1"/>
                        </a:buClr>
                        <a:buSzPct val="50000"/>
                        <a:defRPr sz="1400">
                          <a:solidFill>
                            <a:schemeClr val="tx1"/>
                          </a:solidFill>
                          <a:latin typeface="Verdana" panose="020B0604030504040204" pitchFamily="34" charset="0"/>
                          <a:cs typeface="Times New Roman" panose="02020603050405020304" pitchFamily="18" charset="0"/>
                        </a:defRPr>
                      </a:lvl3pPr>
                      <a:lvl4pPr>
                        <a:spcBef>
                          <a:spcPct val="20000"/>
                        </a:spcBef>
                        <a:buClr>
                          <a:schemeClr val="tx1"/>
                        </a:buClr>
                        <a:defRPr sz="1200">
                          <a:solidFill>
                            <a:schemeClr val="tx1"/>
                          </a:solidFill>
                          <a:latin typeface="Verdana" panose="020B0604030504040204" pitchFamily="34" charset="0"/>
                          <a:cs typeface="Times New Roman" panose="02020603050405020304" pitchFamily="18" charset="0"/>
                        </a:defRPr>
                      </a:lvl4pPr>
                      <a:lvl5pPr>
                        <a:spcBef>
                          <a:spcPct val="20000"/>
                        </a:spcBef>
                        <a:buClr>
                          <a:srgbClr val="C0C0C0"/>
                        </a:buClr>
                        <a:buSzPct val="50000"/>
                        <a:defRPr sz="1400">
                          <a:solidFill>
                            <a:schemeClr val="tx1"/>
                          </a:solidFill>
                          <a:latin typeface="Verdana" panose="020B0604030504040204" pitchFamily="34" charset="0"/>
                          <a:cs typeface="Times New Roman" panose="02020603050405020304" pitchFamily="18" charset="0"/>
                        </a:defRPr>
                      </a:lvl5pPr>
                      <a:lvl6pPr fontAlgn="base">
                        <a:spcBef>
                          <a:spcPct val="20000"/>
                        </a:spcBef>
                        <a:spcAft>
                          <a:spcPct val="0"/>
                        </a:spcAft>
                        <a:buClr>
                          <a:srgbClr val="C0C0C0"/>
                        </a:buClr>
                        <a:buSzPct val="50000"/>
                        <a:buFont typeface="Wingdings" panose="05000000000000000000" pitchFamily="2" charset="2"/>
                        <a:defRPr sz="1400">
                          <a:solidFill>
                            <a:schemeClr val="tx1"/>
                          </a:solidFill>
                          <a:latin typeface="Verdana" panose="020B0604030504040204" pitchFamily="34" charset="0"/>
                          <a:cs typeface="Times New Roman" panose="02020603050405020304" pitchFamily="18" charset="0"/>
                        </a:defRPr>
                      </a:lvl6pPr>
                      <a:lvl7pPr fontAlgn="base">
                        <a:spcBef>
                          <a:spcPct val="20000"/>
                        </a:spcBef>
                        <a:spcAft>
                          <a:spcPct val="0"/>
                        </a:spcAft>
                        <a:buClr>
                          <a:srgbClr val="C0C0C0"/>
                        </a:buClr>
                        <a:buSzPct val="50000"/>
                        <a:buFont typeface="Wingdings" panose="05000000000000000000" pitchFamily="2" charset="2"/>
                        <a:defRPr sz="1400">
                          <a:solidFill>
                            <a:schemeClr val="tx1"/>
                          </a:solidFill>
                          <a:latin typeface="Verdana" panose="020B0604030504040204" pitchFamily="34" charset="0"/>
                          <a:cs typeface="Times New Roman" panose="02020603050405020304" pitchFamily="18" charset="0"/>
                        </a:defRPr>
                      </a:lvl7pPr>
                      <a:lvl8pPr fontAlgn="base">
                        <a:spcBef>
                          <a:spcPct val="20000"/>
                        </a:spcBef>
                        <a:spcAft>
                          <a:spcPct val="0"/>
                        </a:spcAft>
                        <a:buClr>
                          <a:srgbClr val="C0C0C0"/>
                        </a:buClr>
                        <a:buSzPct val="50000"/>
                        <a:buFont typeface="Wingdings" panose="05000000000000000000" pitchFamily="2" charset="2"/>
                        <a:defRPr sz="1400">
                          <a:solidFill>
                            <a:schemeClr val="tx1"/>
                          </a:solidFill>
                          <a:latin typeface="Verdana" panose="020B0604030504040204" pitchFamily="34" charset="0"/>
                          <a:cs typeface="Times New Roman" panose="02020603050405020304" pitchFamily="18" charset="0"/>
                        </a:defRPr>
                      </a:lvl8pPr>
                      <a:lvl9pPr fontAlgn="base">
                        <a:spcBef>
                          <a:spcPct val="20000"/>
                        </a:spcBef>
                        <a:spcAft>
                          <a:spcPct val="0"/>
                        </a:spcAft>
                        <a:buClr>
                          <a:srgbClr val="C0C0C0"/>
                        </a:buClr>
                        <a:buSzPct val="50000"/>
                        <a:buFont typeface="Wingdings" panose="05000000000000000000" pitchFamily="2" charset="2"/>
                        <a:defRPr sz="1400">
                          <a:solidFill>
                            <a:schemeClr val="tx1"/>
                          </a:solidFill>
                          <a:latin typeface="Verdana" panose="020B0604030504040204" pitchFamily="34" charset="0"/>
                          <a:cs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rgbClr val="808080"/>
                        </a:buClr>
                        <a:buSzPct val="60000"/>
                        <a:buFont typeface="Wingdings" panose="05000000000000000000" pitchFamily="2" charset="2"/>
                        <a:buNone/>
                        <a:tabLst/>
                      </a:pPr>
                      <a:r>
                        <a:rPr kumimoji="0" lang="en-US" altLang="en-US" sz="1300" u="none" strike="noStrike" cap="none" normalizeH="0" baseline="0">
                          <a:ln>
                            <a:noFill/>
                          </a:ln>
                          <a:effectLst/>
                        </a:rPr>
                        <a:t>False</a:t>
                      </a:r>
                      <a:endParaRPr kumimoji="0" lang="en-US" altLang="en-US" sz="1300" b="0" i="0" u="none" strike="noStrike" cap="none" normalizeH="0" baseline="0">
                        <a:ln>
                          <a:noFill/>
                        </a:ln>
                        <a:solidFill>
                          <a:schemeClr val="tx1"/>
                        </a:solidFill>
                        <a:effectLst/>
                        <a:latin typeface="Courier New" panose="02070309020205020404" pitchFamily="49" charset="0"/>
                        <a:cs typeface="Times New Roman" panose="02020603050405020304" pitchFamily="18" charset="0"/>
                      </a:endParaRPr>
                    </a:p>
                  </a:txBody>
                  <a:tcPr marL="82296" marR="82296" marT="41148" marB="41148" horzOverflow="overflow"/>
                </a:tc>
                <a:extLst>
                  <a:ext uri="{0D108BD9-81ED-4DB2-BD59-A6C34878D82A}">
                    <a16:rowId xmlns:a16="http://schemas.microsoft.com/office/drawing/2014/main" val="1754652530"/>
                  </a:ext>
                </a:extLst>
              </a:tr>
              <a:tr h="301466">
                <a:tc>
                  <a:txBody>
                    <a:bodyPr/>
                    <a:lstStyle>
                      <a:lvl1pPr>
                        <a:spcBef>
                          <a:spcPct val="20000"/>
                        </a:spcBef>
                        <a:buClr>
                          <a:srgbClr val="808080"/>
                        </a:buClr>
                        <a:buSzPct val="60000"/>
                        <a:defRPr>
                          <a:solidFill>
                            <a:schemeClr val="tx1"/>
                          </a:solidFill>
                          <a:latin typeface="Verdana" panose="020B0604030504040204" pitchFamily="34" charset="0"/>
                          <a:cs typeface="Times New Roman" panose="02020603050405020304" pitchFamily="18" charset="0"/>
                        </a:defRPr>
                      </a:lvl1pPr>
                      <a:lvl2pPr>
                        <a:spcBef>
                          <a:spcPct val="20000"/>
                        </a:spcBef>
                        <a:buClr>
                          <a:srgbClr val="800000"/>
                        </a:buClr>
                        <a:defRPr sz="1600">
                          <a:solidFill>
                            <a:schemeClr val="tx1"/>
                          </a:solidFill>
                          <a:latin typeface="Verdana" panose="020B0604030504040204" pitchFamily="34" charset="0"/>
                          <a:cs typeface="Times New Roman" panose="02020603050405020304" pitchFamily="18" charset="0"/>
                        </a:defRPr>
                      </a:lvl2pPr>
                      <a:lvl3pPr>
                        <a:spcBef>
                          <a:spcPct val="20000"/>
                        </a:spcBef>
                        <a:buClr>
                          <a:schemeClr val="tx1"/>
                        </a:buClr>
                        <a:buSzPct val="50000"/>
                        <a:defRPr sz="1400">
                          <a:solidFill>
                            <a:schemeClr val="tx1"/>
                          </a:solidFill>
                          <a:latin typeface="Verdana" panose="020B0604030504040204" pitchFamily="34" charset="0"/>
                          <a:cs typeface="Times New Roman" panose="02020603050405020304" pitchFamily="18" charset="0"/>
                        </a:defRPr>
                      </a:lvl3pPr>
                      <a:lvl4pPr>
                        <a:spcBef>
                          <a:spcPct val="20000"/>
                        </a:spcBef>
                        <a:buClr>
                          <a:schemeClr val="tx1"/>
                        </a:buClr>
                        <a:defRPr sz="1200">
                          <a:solidFill>
                            <a:schemeClr val="tx1"/>
                          </a:solidFill>
                          <a:latin typeface="Verdana" panose="020B0604030504040204" pitchFamily="34" charset="0"/>
                          <a:cs typeface="Times New Roman" panose="02020603050405020304" pitchFamily="18" charset="0"/>
                        </a:defRPr>
                      </a:lvl4pPr>
                      <a:lvl5pPr>
                        <a:spcBef>
                          <a:spcPct val="20000"/>
                        </a:spcBef>
                        <a:buClr>
                          <a:srgbClr val="C0C0C0"/>
                        </a:buClr>
                        <a:buSzPct val="50000"/>
                        <a:defRPr sz="1400">
                          <a:solidFill>
                            <a:schemeClr val="tx1"/>
                          </a:solidFill>
                          <a:latin typeface="Verdana" panose="020B0604030504040204" pitchFamily="34" charset="0"/>
                          <a:cs typeface="Times New Roman" panose="02020603050405020304" pitchFamily="18" charset="0"/>
                        </a:defRPr>
                      </a:lvl5pPr>
                      <a:lvl6pPr fontAlgn="base">
                        <a:spcBef>
                          <a:spcPct val="20000"/>
                        </a:spcBef>
                        <a:spcAft>
                          <a:spcPct val="0"/>
                        </a:spcAft>
                        <a:buClr>
                          <a:srgbClr val="C0C0C0"/>
                        </a:buClr>
                        <a:buSzPct val="50000"/>
                        <a:buFont typeface="Wingdings" panose="05000000000000000000" pitchFamily="2" charset="2"/>
                        <a:defRPr sz="1400">
                          <a:solidFill>
                            <a:schemeClr val="tx1"/>
                          </a:solidFill>
                          <a:latin typeface="Verdana" panose="020B0604030504040204" pitchFamily="34" charset="0"/>
                          <a:cs typeface="Times New Roman" panose="02020603050405020304" pitchFamily="18" charset="0"/>
                        </a:defRPr>
                      </a:lvl6pPr>
                      <a:lvl7pPr fontAlgn="base">
                        <a:spcBef>
                          <a:spcPct val="20000"/>
                        </a:spcBef>
                        <a:spcAft>
                          <a:spcPct val="0"/>
                        </a:spcAft>
                        <a:buClr>
                          <a:srgbClr val="C0C0C0"/>
                        </a:buClr>
                        <a:buSzPct val="50000"/>
                        <a:buFont typeface="Wingdings" panose="05000000000000000000" pitchFamily="2" charset="2"/>
                        <a:defRPr sz="1400">
                          <a:solidFill>
                            <a:schemeClr val="tx1"/>
                          </a:solidFill>
                          <a:latin typeface="Verdana" panose="020B0604030504040204" pitchFamily="34" charset="0"/>
                          <a:cs typeface="Times New Roman" panose="02020603050405020304" pitchFamily="18" charset="0"/>
                        </a:defRPr>
                      </a:lvl7pPr>
                      <a:lvl8pPr fontAlgn="base">
                        <a:spcBef>
                          <a:spcPct val="20000"/>
                        </a:spcBef>
                        <a:spcAft>
                          <a:spcPct val="0"/>
                        </a:spcAft>
                        <a:buClr>
                          <a:srgbClr val="C0C0C0"/>
                        </a:buClr>
                        <a:buSzPct val="50000"/>
                        <a:buFont typeface="Wingdings" panose="05000000000000000000" pitchFamily="2" charset="2"/>
                        <a:defRPr sz="1400">
                          <a:solidFill>
                            <a:schemeClr val="tx1"/>
                          </a:solidFill>
                          <a:latin typeface="Verdana" panose="020B0604030504040204" pitchFamily="34" charset="0"/>
                          <a:cs typeface="Times New Roman" panose="02020603050405020304" pitchFamily="18" charset="0"/>
                        </a:defRPr>
                      </a:lvl8pPr>
                      <a:lvl9pPr fontAlgn="base">
                        <a:spcBef>
                          <a:spcPct val="20000"/>
                        </a:spcBef>
                        <a:spcAft>
                          <a:spcPct val="0"/>
                        </a:spcAft>
                        <a:buClr>
                          <a:srgbClr val="C0C0C0"/>
                        </a:buClr>
                        <a:buSzPct val="50000"/>
                        <a:buFont typeface="Wingdings" panose="05000000000000000000" pitchFamily="2" charset="2"/>
                        <a:defRPr sz="1400">
                          <a:solidFill>
                            <a:schemeClr val="tx1"/>
                          </a:solidFill>
                          <a:latin typeface="Verdana" panose="020B0604030504040204" pitchFamily="34" charset="0"/>
                          <a:cs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rgbClr val="808080"/>
                        </a:buClr>
                        <a:buSzPct val="60000"/>
                        <a:buFont typeface="Wingdings" panose="05000000000000000000" pitchFamily="2" charset="2"/>
                        <a:buNone/>
                        <a:tabLst/>
                      </a:pPr>
                      <a:r>
                        <a:rPr kumimoji="0" lang="en-US" altLang="en-US" sz="1300" u="none" strike="noStrike" cap="none" normalizeH="0" baseline="0">
                          <a:ln>
                            <a:noFill/>
                          </a:ln>
                          <a:effectLst/>
                        </a:rPr>
                        <a:t>&gt;</a:t>
                      </a:r>
                      <a:endParaRPr kumimoji="0" lang="en-US" altLang="en-US" sz="1300" b="0" i="0" u="none" strike="noStrike" cap="none" normalizeH="0" baseline="0">
                        <a:ln>
                          <a:noFill/>
                        </a:ln>
                        <a:solidFill>
                          <a:schemeClr val="tx1"/>
                        </a:solidFill>
                        <a:effectLst/>
                        <a:latin typeface="Courier New" panose="02070309020205020404" pitchFamily="49" charset="0"/>
                        <a:cs typeface="Times New Roman" panose="02020603050405020304" pitchFamily="18" charset="0"/>
                      </a:endParaRPr>
                    </a:p>
                  </a:txBody>
                  <a:tcPr marL="82296" marR="82296" marT="41148" marB="41148" horzOverflow="overflow"/>
                </a:tc>
                <a:tc>
                  <a:txBody>
                    <a:bodyPr/>
                    <a:lstStyle>
                      <a:lvl1pPr>
                        <a:spcBef>
                          <a:spcPct val="20000"/>
                        </a:spcBef>
                        <a:buClr>
                          <a:srgbClr val="808080"/>
                        </a:buClr>
                        <a:buSzPct val="60000"/>
                        <a:defRPr>
                          <a:solidFill>
                            <a:schemeClr val="tx1"/>
                          </a:solidFill>
                          <a:latin typeface="Verdana" panose="020B0604030504040204" pitchFamily="34" charset="0"/>
                          <a:cs typeface="Times New Roman" panose="02020603050405020304" pitchFamily="18" charset="0"/>
                        </a:defRPr>
                      </a:lvl1pPr>
                      <a:lvl2pPr>
                        <a:spcBef>
                          <a:spcPct val="20000"/>
                        </a:spcBef>
                        <a:buClr>
                          <a:srgbClr val="800000"/>
                        </a:buClr>
                        <a:defRPr sz="1600">
                          <a:solidFill>
                            <a:schemeClr val="tx1"/>
                          </a:solidFill>
                          <a:latin typeface="Verdana" panose="020B0604030504040204" pitchFamily="34" charset="0"/>
                          <a:cs typeface="Times New Roman" panose="02020603050405020304" pitchFamily="18" charset="0"/>
                        </a:defRPr>
                      </a:lvl2pPr>
                      <a:lvl3pPr>
                        <a:spcBef>
                          <a:spcPct val="20000"/>
                        </a:spcBef>
                        <a:buClr>
                          <a:schemeClr val="tx1"/>
                        </a:buClr>
                        <a:buSzPct val="50000"/>
                        <a:defRPr sz="1400">
                          <a:solidFill>
                            <a:schemeClr val="tx1"/>
                          </a:solidFill>
                          <a:latin typeface="Verdana" panose="020B0604030504040204" pitchFamily="34" charset="0"/>
                          <a:cs typeface="Times New Roman" panose="02020603050405020304" pitchFamily="18" charset="0"/>
                        </a:defRPr>
                      </a:lvl3pPr>
                      <a:lvl4pPr>
                        <a:spcBef>
                          <a:spcPct val="20000"/>
                        </a:spcBef>
                        <a:buClr>
                          <a:schemeClr val="tx1"/>
                        </a:buClr>
                        <a:defRPr sz="1200">
                          <a:solidFill>
                            <a:schemeClr val="tx1"/>
                          </a:solidFill>
                          <a:latin typeface="Verdana" panose="020B0604030504040204" pitchFamily="34" charset="0"/>
                          <a:cs typeface="Times New Roman" panose="02020603050405020304" pitchFamily="18" charset="0"/>
                        </a:defRPr>
                      </a:lvl4pPr>
                      <a:lvl5pPr>
                        <a:spcBef>
                          <a:spcPct val="20000"/>
                        </a:spcBef>
                        <a:buClr>
                          <a:srgbClr val="C0C0C0"/>
                        </a:buClr>
                        <a:buSzPct val="50000"/>
                        <a:defRPr sz="1400">
                          <a:solidFill>
                            <a:schemeClr val="tx1"/>
                          </a:solidFill>
                          <a:latin typeface="Verdana" panose="020B0604030504040204" pitchFamily="34" charset="0"/>
                          <a:cs typeface="Times New Roman" panose="02020603050405020304" pitchFamily="18" charset="0"/>
                        </a:defRPr>
                      </a:lvl5pPr>
                      <a:lvl6pPr fontAlgn="base">
                        <a:spcBef>
                          <a:spcPct val="20000"/>
                        </a:spcBef>
                        <a:spcAft>
                          <a:spcPct val="0"/>
                        </a:spcAft>
                        <a:buClr>
                          <a:srgbClr val="C0C0C0"/>
                        </a:buClr>
                        <a:buSzPct val="50000"/>
                        <a:buFont typeface="Wingdings" panose="05000000000000000000" pitchFamily="2" charset="2"/>
                        <a:defRPr sz="1400">
                          <a:solidFill>
                            <a:schemeClr val="tx1"/>
                          </a:solidFill>
                          <a:latin typeface="Verdana" panose="020B0604030504040204" pitchFamily="34" charset="0"/>
                          <a:cs typeface="Times New Roman" panose="02020603050405020304" pitchFamily="18" charset="0"/>
                        </a:defRPr>
                      </a:lvl6pPr>
                      <a:lvl7pPr fontAlgn="base">
                        <a:spcBef>
                          <a:spcPct val="20000"/>
                        </a:spcBef>
                        <a:spcAft>
                          <a:spcPct val="0"/>
                        </a:spcAft>
                        <a:buClr>
                          <a:srgbClr val="C0C0C0"/>
                        </a:buClr>
                        <a:buSzPct val="50000"/>
                        <a:buFont typeface="Wingdings" panose="05000000000000000000" pitchFamily="2" charset="2"/>
                        <a:defRPr sz="1400">
                          <a:solidFill>
                            <a:schemeClr val="tx1"/>
                          </a:solidFill>
                          <a:latin typeface="Verdana" panose="020B0604030504040204" pitchFamily="34" charset="0"/>
                          <a:cs typeface="Times New Roman" panose="02020603050405020304" pitchFamily="18" charset="0"/>
                        </a:defRPr>
                      </a:lvl7pPr>
                      <a:lvl8pPr fontAlgn="base">
                        <a:spcBef>
                          <a:spcPct val="20000"/>
                        </a:spcBef>
                        <a:spcAft>
                          <a:spcPct val="0"/>
                        </a:spcAft>
                        <a:buClr>
                          <a:srgbClr val="C0C0C0"/>
                        </a:buClr>
                        <a:buSzPct val="50000"/>
                        <a:buFont typeface="Wingdings" panose="05000000000000000000" pitchFamily="2" charset="2"/>
                        <a:defRPr sz="1400">
                          <a:solidFill>
                            <a:schemeClr val="tx1"/>
                          </a:solidFill>
                          <a:latin typeface="Verdana" panose="020B0604030504040204" pitchFamily="34" charset="0"/>
                          <a:cs typeface="Times New Roman" panose="02020603050405020304" pitchFamily="18" charset="0"/>
                        </a:defRPr>
                      </a:lvl8pPr>
                      <a:lvl9pPr fontAlgn="base">
                        <a:spcBef>
                          <a:spcPct val="20000"/>
                        </a:spcBef>
                        <a:spcAft>
                          <a:spcPct val="0"/>
                        </a:spcAft>
                        <a:buClr>
                          <a:srgbClr val="C0C0C0"/>
                        </a:buClr>
                        <a:buSzPct val="50000"/>
                        <a:buFont typeface="Wingdings" panose="05000000000000000000" pitchFamily="2" charset="2"/>
                        <a:defRPr sz="1400">
                          <a:solidFill>
                            <a:schemeClr val="tx1"/>
                          </a:solidFill>
                          <a:latin typeface="Verdana" panose="020B0604030504040204" pitchFamily="34" charset="0"/>
                          <a:cs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rgbClr val="808080"/>
                        </a:buClr>
                        <a:buSzPct val="60000"/>
                        <a:buFont typeface="Wingdings" panose="05000000000000000000" pitchFamily="2" charset="2"/>
                        <a:buNone/>
                        <a:tabLst/>
                      </a:pPr>
                      <a:r>
                        <a:rPr kumimoji="0" lang="en-US" altLang="en-US" sz="1300" u="none" strike="noStrike" cap="none" normalizeH="0" baseline="0">
                          <a:ln>
                            <a:noFill/>
                          </a:ln>
                          <a:effectLst/>
                        </a:rPr>
                        <a:t>greater than</a:t>
                      </a:r>
                      <a:endParaRPr kumimoji="0" lang="en-US" altLang="en-US" sz="1300" b="0" i="0" u="none" strike="noStrike" cap="none" normalizeH="0" baseline="0">
                        <a:ln>
                          <a:noFill/>
                        </a:ln>
                        <a:solidFill>
                          <a:schemeClr val="tx1"/>
                        </a:solidFill>
                        <a:effectLst/>
                        <a:latin typeface="Verdana" panose="020B0604030504040204" pitchFamily="34" charset="0"/>
                        <a:cs typeface="Times New Roman" panose="02020603050405020304" pitchFamily="18" charset="0"/>
                      </a:endParaRPr>
                    </a:p>
                  </a:txBody>
                  <a:tcPr marL="82296" marR="82296" marT="41148" marB="41148" horzOverflow="overflow"/>
                </a:tc>
                <a:tc>
                  <a:txBody>
                    <a:bodyPr/>
                    <a:lstStyle>
                      <a:lvl1pPr>
                        <a:spcBef>
                          <a:spcPct val="20000"/>
                        </a:spcBef>
                        <a:buClr>
                          <a:srgbClr val="808080"/>
                        </a:buClr>
                        <a:buSzPct val="60000"/>
                        <a:defRPr>
                          <a:solidFill>
                            <a:schemeClr val="tx1"/>
                          </a:solidFill>
                          <a:latin typeface="Verdana" panose="020B0604030504040204" pitchFamily="34" charset="0"/>
                          <a:cs typeface="Times New Roman" panose="02020603050405020304" pitchFamily="18" charset="0"/>
                        </a:defRPr>
                      </a:lvl1pPr>
                      <a:lvl2pPr>
                        <a:spcBef>
                          <a:spcPct val="20000"/>
                        </a:spcBef>
                        <a:buClr>
                          <a:srgbClr val="800000"/>
                        </a:buClr>
                        <a:defRPr sz="1600">
                          <a:solidFill>
                            <a:schemeClr val="tx1"/>
                          </a:solidFill>
                          <a:latin typeface="Verdana" panose="020B0604030504040204" pitchFamily="34" charset="0"/>
                          <a:cs typeface="Times New Roman" panose="02020603050405020304" pitchFamily="18" charset="0"/>
                        </a:defRPr>
                      </a:lvl2pPr>
                      <a:lvl3pPr>
                        <a:spcBef>
                          <a:spcPct val="20000"/>
                        </a:spcBef>
                        <a:buClr>
                          <a:schemeClr val="tx1"/>
                        </a:buClr>
                        <a:buSzPct val="50000"/>
                        <a:defRPr sz="1400">
                          <a:solidFill>
                            <a:schemeClr val="tx1"/>
                          </a:solidFill>
                          <a:latin typeface="Verdana" panose="020B0604030504040204" pitchFamily="34" charset="0"/>
                          <a:cs typeface="Times New Roman" panose="02020603050405020304" pitchFamily="18" charset="0"/>
                        </a:defRPr>
                      </a:lvl3pPr>
                      <a:lvl4pPr>
                        <a:spcBef>
                          <a:spcPct val="20000"/>
                        </a:spcBef>
                        <a:buClr>
                          <a:schemeClr val="tx1"/>
                        </a:buClr>
                        <a:defRPr sz="1200">
                          <a:solidFill>
                            <a:schemeClr val="tx1"/>
                          </a:solidFill>
                          <a:latin typeface="Verdana" panose="020B0604030504040204" pitchFamily="34" charset="0"/>
                          <a:cs typeface="Times New Roman" panose="02020603050405020304" pitchFamily="18" charset="0"/>
                        </a:defRPr>
                      </a:lvl4pPr>
                      <a:lvl5pPr>
                        <a:spcBef>
                          <a:spcPct val="20000"/>
                        </a:spcBef>
                        <a:buClr>
                          <a:srgbClr val="C0C0C0"/>
                        </a:buClr>
                        <a:buSzPct val="50000"/>
                        <a:defRPr sz="1400">
                          <a:solidFill>
                            <a:schemeClr val="tx1"/>
                          </a:solidFill>
                          <a:latin typeface="Verdana" panose="020B0604030504040204" pitchFamily="34" charset="0"/>
                          <a:cs typeface="Times New Roman" panose="02020603050405020304" pitchFamily="18" charset="0"/>
                        </a:defRPr>
                      </a:lvl5pPr>
                      <a:lvl6pPr fontAlgn="base">
                        <a:spcBef>
                          <a:spcPct val="20000"/>
                        </a:spcBef>
                        <a:spcAft>
                          <a:spcPct val="0"/>
                        </a:spcAft>
                        <a:buClr>
                          <a:srgbClr val="C0C0C0"/>
                        </a:buClr>
                        <a:buSzPct val="50000"/>
                        <a:buFont typeface="Wingdings" panose="05000000000000000000" pitchFamily="2" charset="2"/>
                        <a:defRPr sz="1400">
                          <a:solidFill>
                            <a:schemeClr val="tx1"/>
                          </a:solidFill>
                          <a:latin typeface="Verdana" panose="020B0604030504040204" pitchFamily="34" charset="0"/>
                          <a:cs typeface="Times New Roman" panose="02020603050405020304" pitchFamily="18" charset="0"/>
                        </a:defRPr>
                      </a:lvl6pPr>
                      <a:lvl7pPr fontAlgn="base">
                        <a:spcBef>
                          <a:spcPct val="20000"/>
                        </a:spcBef>
                        <a:spcAft>
                          <a:spcPct val="0"/>
                        </a:spcAft>
                        <a:buClr>
                          <a:srgbClr val="C0C0C0"/>
                        </a:buClr>
                        <a:buSzPct val="50000"/>
                        <a:buFont typeface="Wingdings" panose="05000000000000000000" pitchFamily="2" charset="2"/>
                        <a:defRPr sz="1400">
                          <a:solidFill>
                            <a:schemeClr val="tx1"/>
                          </a:solidFill>
                          <a:latin typeface="Verdana" panose="020B0604030504040204" pitchFamily="34" charset="0"/>
                          <a:cs typeface="Times New Roman" panose="02020603050405020304" pitchFamily="18" charset="0"/>
                        </a:defRPr>
                      </a:lvl7pPr>
                      <a:lvl8pPr fontAlgn="base">
                        <a:spcBef>
                          <a:spcPct val="20000"/>
                        </a:spcBef>
                        <a:spcAft>
                          <a:spcPct val="0"/>
                        </a:spcAft>
                        <a:buClr>
                          <a:srgbClr val="C0C0C0"/>
                        </a:buClr>
                        <a:buSzPct val="50000"/>
                        <a:buFont typeface="Wingdings" panose="05000000000000000000" pitchFamily="2" charset="2"/>
                        <a:defRPr sz="1400">
                          <a:solidFill>
                            <a:schemeClr val="tx1"/>
                          </a:solidFill>
                          <a:latin typeface="Verdana" panose="020B0604030504040204" pitchFamily="34" charset="0"/>
                          <a:cs typeface="Times New Roman" panose="02020603050405020304" pitchFamily="18" charset="0"/>
                        </a:defRPr>
                      </a:lvl8pPr>
                      <a:lvl9pPr fontAlgn="base">
                        <a:spcBef>
                          <a:spcPct val="20000"/>
                        </a:spcBef>
                        <a:spcAft>
                          <a:spcPct val="0"/>
                        </a:spcAft>
                        <a:buClr>
                          <a:srgbClr val="C0C0C0"/>
                        </a:buClr>
                        <a:buSzPct val="50000"/>
                        <a:buFont typeface="Wingdings" panose="05000000000000000000" pitchFamily="2" charset="2"/>
                        <a:defRPr sz="1400">
                          <a:solidFill>
                            <a:schemeClr val="tx1"/>
                          </a:solidFill>
                          <a:latin typeface="Verdana" panose="020B0604030504040204" pitchFamily="34" charset="0"/>
                          <a:cs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rgbClr val="808080"/>
                        </a:buClr>
                        <a:buSzPct val="60000"/>
                        <a:buFont typeface="Wingdings" panose="05000000000000000000" pitchFamily="2" charset="2"/>
                        <a:buNone/>
                        <a:tabLst/>
                      </a:pPr>
                      <a:r>
                        <a:rPr kumimoji="0" lang="en-US" altLang="en-US" sz="1300" u="none" strike="noStrike" cap="none" normalizeH="0" baseline="0">
                          <a:ln>
                            <a:noFill/>
                          </a:ln>
                          <a:effectLst/>
                        </a:rPr>
                        <a:t>10 &gt; 5</a:t>
                      </a:r>
                      <a:endParaRPr kumimoji="0" lang="en-US" altLang="en-US" sz="1300" b="0" i="0" u="none" strike="noStrike" cap="none" normalizeH="0" baseline="0">
                        <a:ln>
                          <a:noFill/>
                        </a:ln>
                        <a:solidFill>
                          <a:schemeClr val="tx1"/>
                        </a:solidFill>
                        <a:effectLst/>
                        <a:latin typeface="Courier New" panose="02070309020205020404" pitchFamily="49" charset="0"/>
                        <a:cs typeface="Times New Roman" panose="02020603050405020304" pitchFamily="18" charset="0"/>
                      </a:endParaRPr>
                    </a:p>
                  </a:txBody>
                  <a:tcPr marL="82296" marR="82296" marT="41148" marB="41148" horzOverflow="overflow"/>
                </a:tc>
                <a:tc>
                  <a:txBody>
                    <a:bodyPr/>
                    <a:lstStyle>
                      <a:lvl1pPr>
                        <a:spcBef>
                          <a:spcPct val="20000"/>
                        </a:spcBef>
                        <a:buClr>
                          <a:srgbClr val="808080"/>
                        </a:buClr>
                        <a:buSzPct val="60000"/>
                        <a:defRPr>
                          <a:solidFill>
                            <a:schemeClr val="tx1"/>
                          </a:solidFill>
                          <a:latin typeface="Verdana" panose="020B0604030504040204" pitchFamily="34" charset="0"/>
                          <a:cs typeface="Times New Roman" panose="02020603050405020304" pitchFamily="18" charset="0"/>
                        </a:defRPr>
                      </a:lvl1pPr>
                      <a:lvl2pPr>
                        <a:spcBef>
                          <a:spcPct val="20000"/>
                        </a:spcBef>
                        <a:buClr>
                          <a:srgbClr val="800000"/>
                        </a:buClr>
                        <a:defRPr sz="1600">
                          <a:solidFill>
                            <a:schemeClr val="tx1"/>
                          </a:solidFill>
                          <a:latin typeface="Verdana" panose="020B0604030504040204" pitchFamily="34" charset="0"/>
                          <a:cs typeface="Times New Roman" panose="02020603050405020304" pitchFamily="18" charset="0"/>
                        </a:defRPr>
                      </a:lvl2pPr>
                      <a:lvl3pPr>
                        <a:spcBef>
                          <a:spcPct val="20000"/>
                        </a:spcBef>
                        <a:buClr>
                          <a:schemeClr val="tx1"/>
                        </a:buClr>
                        <a:buSzPct val="50000"/>
                        <a:defRPr sz="1400">
                          <a:solidFill>
                            <a:schemeClr val="tx1"/>
                          </a:solidFill>
                          <a:latin typeface="Verdana" panose="020B0604030504040204" pitchFamily="34" charset="0"/>
                          <a:cs typeface="Times New Roman" panose="02020603050405020304" pitchFamily="18" charset="0"/>
                        </a:defRPr>
                      </a:lvl3pPr>
                      <a:lvl4pPr>
                        <a:spcBef>
                          <a:spcPct val="20000"/>
                        </a:spcBef>
                        <a:buClr>
                          <a:schemeClr val="tx1"/>
                        </a:buClr>
                        <a:defRPr sz="1200">
                          <a:solidFill>
                            <a:schemeClr val="tx1"/>
                          </a:solidFill>
                          <a:latin typeface="Verdana" panose="020B0604030504040204" pitchFamily="34" charset="0"/>
                          <a:cs typeface="Times New Roman" panose="02020603050405020304" pitchFamily="18" charset="0"/>
                        </a:defRPr>
                      </a:lvl4pPr>
                      <a:lvl5pPr>
                        <a:spcBef>
                          <a:spcPct val="20000"/>
                        </a:spcBef>
                        <a:buClr>
                          <a:srgbClr val="C0C0C0"/>
                        </a:buClr>
                        <a:buSzPct val="50000"/>
                        <a:defRPr sz="1400">
                          <a:solidFill>
                            <a:schemeClr val="tx1"/>
                          </a:solidFill>
                          <a:latin typeface="Verdana" panose="020B0604030504040204" pitchFamily="34" charset="0"/>
                          <a:cs typeface="Times New Roman" panose="02020603050405020304" pitchFamily="18" charset="0"/>
                        </a:defRPr>
                      </a:lvl5pPr>
                      <a:lvl6pPr fontAlgn="base">
                        <a:spcBef>
                          <a:spcPct val="20000"/>
                        </a:spcBef>
                        <a:spcAft>
                          <a:spcPct val="0"/>
                        </a:spcAft>
                        <a:buClr>
                          <a:srgbClr val="C0C0C0"/>
                        </a:buClr>
                        <a:buSzPct val="50000"/>
                        <a:buFont typeface="Wingdings" panose="05000000000000000000" pitchFamily="2" charset="2"/>
                        <a:defRPr sz="1400">
                          <a:solidFill>
                            <a:schemeClr val="tx1"/>
                          </a:solidFill>
                          <a:latin typeface="Verdana" panose="020B0604030504040204" pitchFamily="34" charset="0"/>
                          <a:cs typeface="Times New Roman" panose="02020603050405020304" pitchFamily="18" charset="0"/>
                        </a:defRPr>
                      </a:lvl6pPr>
                      <a:lvl7pPr fontAlgn="base">
                        <a:spcBef>
                          <a:spcPct val="20000"/>
                        </a:spcBef>
                        <a:spcAft>
                          <a:spcPct val="0"/>
                        </a:spcAft>
                        <a:buClr>
                          <a:srgbClr val="C0C0C0"/>
                        </a:buClr>
                        <a:buSzPct val="50000"/>
                        <a:buFont typeface="Wingdings" panose="05000000000000000000" pitchFamily="2" charset="2"/>
                        <a:defRPr sz="1400">
                          <a:solidFill>
                            <a:schemeClr val="tx1"/>
                          </a:solidFill>
                          <a:latin typeface="Verdana" panose="020B0604030504040204" pitchFamily="34" charset="0"/>
                          <a:cs typeface="Times New Roman" panose="02020603050405020304" pitchFamily="18" charset="0"/>
                        </a:defRPr>
                      </a:lvl7pPr>
                      <a:lvl8pPr fontAlgn="base">
                        <a:spcBef>
                          <a:spcPct val="20000"/>
                        </a:spcBef>
                        <a:spcAft>
                          <a:spcPct val="0"/>
                        </a:spcAft>
                        <a:buClr>
                          <a:srgbClr val="C0C0C0"/>
                        </a:buClr>
                        <a:buSzPct val="50000"/>
                        <a:buFont typeface="Wingdings" panose="05000000000000000000" pitchFamily="2" charset="2"/>
                        <a:defRPr sz="1400">
                          <a:solidFill>
                            <a:schemeClr val="tx1"/>
                          </a:solidFill>
                          <a:latin typeface="Verdana" panose="020B0604030504040204" pitchFamily="34" charset="0"/>
                          <a:cs typeface="Times New Roman" panose="02020603050405020304" pitchFamily="18" charset="0"/>
                        </a:defRPr>
                      </a:lvl8pPr>
                      <a:lvl9pPr fontAlgn="base">
                        <a:spcBef>
                          <a:spcPct val="20000"/>
                        </a:spcBef>
                        <a:spcAft>
                          <a:spcPct val="0"/>
                        </a:spcAft>
                        <a:buClr>
                          <a:srgbClr val="C0C0C0"/>
                        </a:buClr>
                        <a:buSzPct val="50000"/>
                        <a:buFont typeface="Wingdings" panose="05000000000000000000" pitchFamily="2" charset="2"/>
                        <a:defRPr sz="1400">
                          <a:solidFill>
                            <a:schemeClr val="tx1"/>
                          </a:solidFill>
                          <a:latin typeface="Verdana" panose="020B0604030504040204" pitchFamily="34" charset="0"/>
                          <a:cs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rgbClr val="808080"/>
                        </a:buClr>
                        <a:buSzPct val="60000"/>
                        <a:buFont typeface="Wingdings" panose="05000000000000000000" pitchFamily="2" charset="2"/>
                        <a:buNone/>
                        <a:tabLst/>
                      </a:pPr>
                      <a:r>
                        <a:rPr kumimoji="0" lang="en-US" altLang="en-US" sz="1300" u="none" strike="noStrike" cap="none" normalizeH="0" baseline="0">
                          <a:ln>
                            <a:noFill/>
                          </a:ln>
                          <a:effectLst/>
                        </a:rPr>
                        <a:t>True</a:t>
                      </a:r>
                      <a:endParaRPr kumimoji="0" lang="en-US" altLang="en-US" sz="1300" b="0" i="0" u="none" strike="noStrike" cap="none" normalizeH="0" baseline="0">
                        <a:ln>
                          <a:noFill/>
                        </a:ln>
                        <a:solidFill>
                          <a:schemeClr val="tx1"/>
                        </a:solidFill>
                        <a:effectLst/>
                        <a:latin typeface="Courier New" panose="02070309020205020404" pitchFamily="49" charset="0"/>
                        <a:cs typeface="Times New Roman" panose="02020603050405020304" pitchFamily="18" charset="0"/>
                      </a:endParaRPr>
                    </a:p>
                  </a:txBody>
                  <a:tcPr marL="82296" marR="82296" marT="41148" marB="41148" horzOverflow="overflow"/>
                </a:tc>
                <a:extLst>
                  <a:ext uri="{0D108BD9-81ED-4DB2-BD59-A6C34878D82A}">
                    <a16:rowId xmlns:a16="http://schemas.microsoft.com/office/drawing/2014/main" val="333110604"/>
                  </a:ext>
                </a:extLst>
              </a:tr>
              <a:tr h="301466">
                <a:tc>
                  <a:txBody>
                    <a:bodyPr/>
                    <a:lstStyle>
                      <a:lvl1pPr>
                        <a:spcBef>
                          <a:spcPct val="20000"/>
                        </a:spcBef>
                        <a:buClr>
                          <a:srgbClr val="808080"/>
                        </a:buClr>
                        <a:buSzPct val="60000"/>
                        <a:defRPr>
                          <a:solidFill>
                            <a:schemeClr val="tx1"/>
                          </a:solidFill>
                          <a:latin typeface="Verdana" panose="020B0604030504040204" pitchFamily="34" charset="0"/>
                          <a:cs typeface="Times New Roman" panose="02020603050405020304" pitchFamily="18" charset="0"/>
                        </a:defRPr>
                      </a:lvl1pPr>
                      <a:lvl2pPr>
                        <a:spcBef>
                          <a:spcPct val="20000"/>
                        </a:spcBef>
                        <a:buClr>
                          <a:srgbClr val="800000"/>
                        </a:buClr>
                        <a:defRPr sz="1600">
                          <a:solidFill>
                            <a:schemeClr val="tx1"/>
                          </a:solidFill>
                          <a:latin typeface="Verdana" panose="020B0604030504040204" pitchFamily="34" charset="0"/>
                          <a:cs typeface="Times New Roman" panose="02020603050405020304" pitchFamily="18" charset="0"/>
                        </a:defRPr>
                      </a:lvl2pPr>
                      <a:lvl3pPr>
                        <a:spcBef>
                          <a:spcPct val="20000"/>
                        </a:spcBef>
                        <a:buClr>
                          <a:schemeClr val="tx1"/>
                        </a:buClr>
                        <a:buSzPct val="50000"/>
                        <a:defRPr sz="1400">
                          <a:solidFill>
                            <a:schemeClr val="tx1"/>
                          </a:solidFill>
                          <a:latin typeface="Verdana" panose="020B0604030504040204" pitchFamily="34" charset="0"/>
                          <a:cs typeface="Times New Roman" panose="02020603050405020304" pitchFamily="18" charset="0"/>
                        </a:defRPr>
                      </a:lvl3pPr>
                      <a:lvl4pPr>
                        <a:spcBef>
                          <a:spcPct val="20000"/>
                        </a:spcBef>
                        <a:buClr>
                          <a:schemeClr val="tx1"/>
                        </a:buClr>
                        <a:defRPr sz="1200">
                          <a:solidFill>
                            <a:schemeClr val="tx1"/>
                          </a:solidFill>
                          <a:latin typeface="Verdana" panose="020B0604030504040204" pitchFamily="34" charset="0"/>
                          <a:cs typeface="Times New Roman" panose="02020603050405020304" pitchFamily="18" charset="0"/>
                        </a:defRPr>
                      </a:lvl4pPr>
                      <a:lvl5pPr>
                        <a:spcBef>
                          <a:spcPct val="20000"/>
                        </a:spcBef>
                        <a:buClr>
                          <a:srgbClr val="C0C0C0"/>
                        </a:buClr>
                        <a:buSzPct val="50000"/>
                        <a:defRPr sz="1400">
                          <a:solidFill>
                            <a:schemeClr val="tx1"/>
                          </a:solidFill>
                          <a:latin typeface="Verdana" panose="020B0604030504040204" pitchFamily="34" charset="0"/>
                          <a:cs typeface="Times New Roman" panose="02020603050405020304" pitchFamily="18" charset="0"/>
                        </a:defRPr>
                      </a:lvl5pPr>
                      <a:lvl6pPr fontAlgn="base">
                        <a:spcBef>
                          <a:spcPct val="20000"/>
                        </a:spcBef>
                        <a:spcAft>
                          <a:spcPct val="0"/>
                        </a:spcAft>
                        <a:buClr>
                          <a:srgbClr val="C0C0C0"/>
                        </a:buClr>
                        <a:buSzPct val="50000"/>
                        <a:buFont typeface="Wingdings" panose="05000000000000000000" pitchFamily="2" charset="2"/>
                        <a:defRPr sz="1400">
                          <a:solidFill>
                            <a:schemeClr val="tx1"/>
                          </a:solidFill>
                          <a:latin typeface="Verdana" panose="020B0604030504040204" pitchFamily="34" charset="0"/>
                          <a:cs typeface="Times New Roman" panose="02020603050405020304" pitchFamily="18" charset="0"/>
                        </a:defRPr>
                      </a:lvl6pPr>
                      <a:lvl7pPr fontAlgn="base">
                        <a:spcBef>
                          <a:spcPct val="20000"/>
                        </a:spcBef>
                        <a:spcAft>
                          <a:spcPct val="0"/>
                        </a:spcAft>
                        <a:buClr>
                          <a:srgbClr val="C0C0C0"/>
                        </a:buClr>
                        <a:buSzPct val="50000"/>
                        <a:buFont typeface="Wingdings" panose="05000000000000000000" pitchFamily="2" charset="2"/>
                        <a:defRPr sz="1400">
                          <a:solidFill>
                            <a:schemeClr val="tx1"/>
                          </a:solidFill>
                          <a:latin typeface="Verdana" panose="020B0604030504040204" pitchFamily="34" charset="0"/>
                          <a:cs typeface="Times New Roman" panose="02020603050405020304" pitchFamily="18" charset="0"/>
                        </a:defRPr>
                      </a:lvl7pPr>
                      <a:lvl8pPr fontAlgn="base">
                        <a:spcBef>
                          <a:spcPct val="20000"/>
                        </a:spcBef>
                        <a:spcAft>
                          <a:spcPct val="0"/>
                        </a:spcAft>
                        <a:buClr>
                          <a:srgbClr val="C0C0C0"/>
                        </a:buClr>
                        <a:buSzPct val="50000"/>
                        <a:buFont typeface="Wingdings" panose="05000000000000000000" pitchFamily="2" charset="2"/>
                        <a:defRPr sz="1400">
                          <a:solidFill>
                            <a:schemeClr val="tx1"/>
                          </a:solidFill>
                          <a:latin typeface="Verdana" panose="020B0604030504040204" pitchFamily="34" charset="0"/>
                          <a:cs typeface="Times New Roman" panose="02020603050405020304" pitchFamily="18" charset="0"/>
                        </a:defRPr>
                      </a:lvl8pPr>
                      <a:lvl9pPr fontAlgn="base">
                        <a:spcBef>
                          <a:spcPct val="20000"/>
                        </a:spcBef>
                        <a:spcAft>
                          <a:spcPct val="0"/>
                        </a:spcAft>
                        <a:buClr>
                          <a:srgbClr val="C0C0C0"/>
                        </a:buClr>
                        <a:buSzPct val="50000"/>
                        <a:buFont typeface="Wingdings" panose="05000000000000000000" pitchFamily="2" charset="2"/>
                        <a:defRPr sz="1400">
                          <a:solidFill>
                            <a:schemeClr val="tx1"/>
                          </a:solidFill>
                          <a:latin typeface="Verdana" panose="020B0604030504040204" pitchFamily="34" charset="0"/>
                          <a:cs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rgbClr val="808080"/>
                        </a:buClr>
                        <a:buSzPct val="60000"/>
                        <a:buFont typeface="Wingdings" panose="05000000000000000000" pitchFamily="2" charset="2"/>
                        <a:buNone/>
                        <a:tabLst/>
                      </a:pPr>
                      <a:r>
                        <a:rPr kumimoji="0" lang="en-US" altLang="en-US" sz="1300" u="none" strike="noStrike" cap="none" normalizeH="0" baseline="0">
                          <a:ln>
                            <a:noFill/>
                          </a:ln>
                          <a:effectLst/>
                        </a:rPr>
                        <a:t>&lt;=</a:t>
                      </a:r>
                      <a:endParaRPr kumimoji="0" lang="en-US" altLang="en-US" sz="1300" b="0" i="0" u="none" strike="noStrike" cap="none" normalizeH="0" baseline="0">
                        <a:ln>
                          <a:noFill/>
                        </a:ln>
                        <a:solidFill>
                          <a:schemeClr val="tx1"/>
                        </a:solidFill>
                        <a:effectLst/>
                        <a:latin typeface="Courier New" panose="02070309020205020404" pitchFamily="49" charset="0"/>
                        <a:cs typeface="Times New Roman" panose="02020603050405020304" pitchFamily="18" charset="0"/>
                      </a:endParaRPr>
                    </a:p>
                  </a:txBody>
                  <a:tcPr marL="82296" marR="82296" marT="41148" marB="41148" horzOverflow="overflow"/>
                </a:tc>
                <a:tc>
                  <a:txBody>
                    <a:bodyPr/>
                    <a:lstStyle>
                      <a:lvl1pPr>
                        <a:spcBef>
                          <a:spcPct val="20000"/>
                        </a:spcBef>
                        <a:buClr>
                          <a:srgbClr val="808080"/>
                        </a:buClr>
                        <a:buSzPct val="60000"/>
                        <a:defRPr>
                          <a:solidFill>
                            <a:schemeClr val="tx1"/>
                          </a:solidFill>
                          <a:latin typeface="Verdana" panose="020B0604030504040204" pitchFamily="34" charset="0"/>
                          <a:cs typeface="Times New Roman" panose="02020603050405020304" pitchFamily="18" charset="0"/>
                        </a:defRPr>
                      </a:lvl1pPr>
                      <a:lvl2pPr>
                        <a:spcBef>
                          <a:spcPct val="20000"/>
                        </a:spcBef>
                        <a:buClr>
                          <a:srgbClr val="800000"/>
                        </a:buClr>
                        <a:defRPr sz="1600">
                          <a:solidFill>
                            <a:schemeClr val="tx1"/>
                          </a:solidFill>
                          <a:latin typeface="Verdana" panose="020B0604030504040204" pitchFamily="34" charset="0"/>
                          <a:cs typeface="Times New Roman" panose="02020603050405020304" pitchFamily="18" charset="0"/>
                        </a:defRPr>
                      </a:lvl2pPr>
                      <a:lvl3pPr>
                        <a:spcBef>
                          <a:spcPct val="20000"/>
                        </a:spcBef>
                        <a:buClr>
                          <a:schemeClr val="tx1"/>
                        </a:buClr>
                        <a:buSzPct val="50000"/>
                        <a:defRPr sz="1400">
                          <a:solidFill>
                            <a:schemeClr val="tx1"/>
                          </a:solidFill>
                          <a:latin typeface="Verdana" panose="020B0604030504040204" pitchFamily="34" charset="0"/>
                          <a:cs typeface="Times New Roman" panose="02020603050405020304" pitchFamily="18" charset="0"/>
                        </a:defRPr>
                      </a:lvl3pPr>
                      <a:lvl4pPr>
                        <a:spcBef>
                          <a:spcPct val="20000"/>
                        </a:spcBef>
                        <a:buClr>
                          <a:schemeClr val="tx1"/>
                        </a:buClr>
                        <a:defRPr sz="1200">
                          <a:solidFill>
                            <a:schemeClr val="tx1"/>
                          </a:solidFill>
                          <a:latin typeface="Verdana" panose="020B0604030504040204" pitchFamily="34" charset="0"/>
                          <a:cs typeface="Times New Roman" panose="02020603050405020304" pitchFamily="18" charset="0"/>
                        </a:defRPr>
                      </a:lvl4pPr>
                      <a:lvl5pPr>
                        <a:spcBef>
                          <a:spcPct val="20000"/>
                        </a:spcBef>
                        <a:buClr>
                          <a:srgbClr val="C0C0C0"/>
                        </a:buClr>
                        <a:buSzPct val="50000"/>
                        <a:defRPr sz="1400">
                          <a:solidFill>
                            <a:schemeClr val="tx1"/>
                          </a:solidFill>
                          <a:latin typeface="Verdana" panose="020B0604030504040204" pitchFamily="34" charset="0"/>
                          <a:cs typeface="Times New Roman" panose="02020603050405020304" pitchFamily="18" charset="0"/>
                        </a:defRPr>
                      </a:lvl5pPr>
                      <a:lvl6pPr fontAlgn="base">
                        <a:spcBef>
                          <a:spcPct val="20000"/>
                        </a:spcBef>
                        <a:spcAft>
                          <a:spcPct val="0"/>
                        </a:spcAft>
                        <a:buClr>
                          <a:srgbClr val="C0C0C0"/>
                        </a:buClr>
                        <a:buSzPct val="50000"/>
                        <a:buFont typeface="Wingdings" panose="05000000000000000000" pitchFamily="2" charset="2"/>
                        <a:defRPr sz="1400">
                          <a:solidFill>
                            <a:schemeClr val="tx1"/>
                          </a:solidFill>
                          <a:latin typeface="Verdana" panose="020B0604030504040204" pitchFamily="34" charset="0"/>
                          <a:cs typeface="Times New Roman" panose="02020603050405020304" pitchFamily="18" charset="0"/>
                        </a:defRPr>
                      </a:lvl6pPr>
                      <a:lvl7pPr fontAlgn="base">
                        <a:spcBef>
                          <a:spcPct val="20000"/>
                        </a:spcBef>
                        <a:spcAft>
                          <a:spcPct val="0"/>
                        </a:spcAft>
                        <a:buClr>
                          <a:srgbClr val="C0C0C0"/>
                        </a:buClr>
                        <a:buSzPct val="50000"/>
                        <a:buFont typeface="Wingdings" panose="05000000000000000000" pitchFamily="2" charset="2"/>
                        <a:defRPr sz="1400">
                          <a:solidFill>
                            <a:schemeClr val="tx1"/>
                          </a:solidFill>
                          <a:latin typeface="Verdana" panose="020B0604030504040204" pitchFamily="34" charset="0"/>
                          <a:cs typeface="Times New Roman" panose="02020603050405020304" pitchFamily="18" charset="0"/>
                        </a:defRPr>
                      </a:lvl7pPr>
                      <a:lvl8pPr fontAlgn="base">
                        <a:spcBef>
                          <a:spcPct val="20000"/>
                        </a:spcBef>
                        <a:spcAft>
                          <a:spcPct val="0"/>
                        </a:spcAft>
                        <a:buClr>
                          <a:srgbClr val="C0C0C0"/>
                        </a:buClr>
                        <a:buSzPct val="50000"/>
                        <a:buFont typeface="Wingdings" panose="05000000000000000000" pitchFamily="2" charset="2"/>
                        <a:defRPr sz="1400">
                          <a:solidFill>
                            <a:schemeClr val="tx1"/>
                          </a:solidFill>
                          <a:latin typeface="Verdana" panose="020B0604030504040204" pitchFamily="34" charset="0"/>
                          <a:cs typeface="Times New Roman" panose="02020603050405020304" pitchFamily="18" charset="0"/>
                        </a:defRPr>
                      </a:lvl8pPr>
                      <a:lvl9pPr fontAlgn="base">
                        <a:spcBef>
                          <a:spcPct val="20000"/>
                        </a:spcBef>
                        <a:spcAft>
                          <a:spcPct val="0"/>
                        </a:spcAft>
                        <a:buClr>
                          <a:srgbClr val="C0C0C0"/>
                        </a:buClr>
                        <a:buSzPct val="50000"/>
                        <a:buFont typeface="Wingdings" panose="05000000000000000000" pitchFamily="2" charset="2"/>
                        <a:defRPr sz="1400">
                          <a:solidFill>
                            <a:schemeClr val="tx1"/>
                          </a:solidFill>
                          <a:latin typeface="Verdana" panose="020B0604030504040204" pitchFamily="34" charset="0"/>
                          <a:cs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rgbClr val="808080"/>
                        </a:buClr>
                        <a:buSzPct val="60000"/>
                        <a:buFont typeface="Wingdings" panose="05000000000000000000" pitchFamily="2" charset="2"/>
                        <a:buNone/>
                        <a:tabLst/>
                      </a:pPr>
                      <a:r>
                        <a:rPr kumimoji="0" lang="en-US" altLang="en-US" sz="1300" u="none" strike="noStrike" cap="none" normalizeH="0" baseline="0">
                          <a:ln>
                            <a:noFill/>
                          </a:ln>
                          <a:effectLst/>
                        </a:rPr>
                        <a:t>less than or equal to</a:t>
                      </a:r>
                      <a:endParaRPr kumimoji="0" lang="en-US" altLang="en-US" sz="1300" b="0" i="0" u="none" strike="noStrike" cap="none" normalizeH="0" baseline="0">
                        <a:ln>
                          <a:noFill/>
                        </a:ln>
                        <a:solidFill>
                          <a:schemeClr val="tx1"/>
                        </a:solidFill>
                        <a:effectLst/>
                        <a:latin typeface="Verdana" panose="020B0604030504040204" pitchFamily="34" charset="0"/>
                        <a:cs typeface="Times New Roman" panose="02020603050405020304" pitchFamily="18" charset="0"/>
                      </a:endParaRPr>
                    </a:p>
                  </a:txBody>
                  <a:tcPr marL="82296" marR="82296" marT="41148" marB="41148" horzOverflow="overflow"/>
                </a:tc>
                <a:tc>
                  <a:txBody>
                    <a:bodyPr/>
                    <a:lstStyle>
                      <a:lvl1pPr>
                        <a:spcBef>
                          <a:spcPct val="20000"/>
                        </a:spcBef>
                        <a:buClr>
                          <a:srgbClr val="808080"/>
                        </a:buClr>
                        <a:buSzPct val="60000"/>
                        <a:defRPr>
                          <a:solidFill>
                            <a:schemeClr val="tx1"/>
                          </a:solidFill>
                          <a:latin typeface="Verdana" panose="020B0604030504040204" pitchFamily="34" charset="0"/>
                          <a:cs typeface="Times New Roman" panose="02020603050405020304" pitchFamily="18" charset="0"/>
                        </a:defRPr>
                      </a:lvl1pPr>
                      <a:lvl2pPr>
                        <a:spcBef>
                          <a:spcPct val="20000"/>
                        </a:spcBef>
                        <a:buClr>
                          <a:srgbClr val="800000"/>
                        </a:buClr>
                        <a:defRPr sz="1600">
                          <a:solidFill>
                            <a:schemeClr val="tx1"/>
                          </a:solidFill>
                          <a:latin typeface="Verdana" panose="020B0604030504040204" pitchFamily="34" charset="0"/>
                          <a:cs typeface="Times New Roman" panose="02020603050405020304" pitchFamily="18" charset="0"/>
                        </a:defRPr>
                      </a:lvl2pPr>
                      <a:lvl3pPr>
                        <a:spcBef>
                          <a:spcPct val="20000"/>
                        </a:spcBef>
                        <a:buClr>
                          <a:schemeClr val="tx1"/>
                        </a:buClr>
                        <a:buSzPct val="50000"/>
                        <a:defRPr sz="1400">
                          <a:solidFill>
                            <a:schemeClr val="tx1"/>
                          </a:solidFill>
                          <a:latin typeface="Verdana" panose="020B0604030504040204" pitchFamily="34" charset="0"/>
                          <a:cs typeface="Times New Roman" panose="02020603050405020304" pitchFamily="18" charset="0"/>
                        </a:defRPr>
                      </a:lvl3pPr>
                      <a:lvl4pPr>
                        <a:spcBef>
                          <a:spcPct val="20000"/>
                        </a:spcBef>
                        <a:buClr>
                          <a:schemeClr val="tx1"/>
                        </a:buClr>
                        <a:defRPr sz="1200">
                          <a:solidFill>
                            <a:schemeClr val="tx1"/>
                          </a:solidFill>
                          <a:latin typeface="Verdana" panose="020B0604030504040204" pitchFamily="34" charset="0"/>
                          <a:cs typeface="Times New Roman" panose="02020603050405020304" pitchFamily="18" charset="0"/>
                        </a:defRPr>
                      </a:lvl4pPr>
                      <a:lvl5pPr>
                        <a:spcBef>
                          <a:spcPct val="20000"/>
                        </a:spcBef>
                        <a:buClr>
                          <a:srgbClr val="C0C0C0"/>
                        </a:buClr>
                        <a:buSzPct val="50000"/>
                        <a:defRPr sz="1400">
                          <a:solidFill>
                            <a:schemeClr val="tx1"/>
                          </a:solidFill>
                          <a:latin typeface="Verdana" panose="020B0604030504040204" pitchFamily="34" charset="0"/>
                          <a:cs typeface="Times New Roman" panose="02020603050405020304" pitchFamily="18" charset="0"/>
                        </a:defRPr>
                      </a:lvl5pPr>
                      <a:lvl6pPr fontAlgn="base">
                        <a:spcBef>
                          <a:spcPct val="20000"/>
                        </a:spcBef>
                        <a:spcAft>
                          <a:spcPct val="0"/>
                        </a:spcAft>
                        <a:buClr>
                          <a:srgbClr val="C0C0C0"/>
                        </a:buClr>
                        <a:buSzPct val="50000"/>
                        <a:buFont typeface="Wingdings" panose="05000000000000000000" pitchFamily="2" charset="2"/>
                        <a:defRPr sz="1400">
                          <a:solidFill>
                            <a:schemeClr val="tx1"/>
                          </a:solidFill>
                          <a:latin typeface="Verdana" panose="020B0604030504040204" pitchFamily="34" charset="0"/>
                          <a:cs typeface="Times New Roman" panose="02020603050405020304" pitchFamily="18" charset="0"/>
                        </a:defRPr>
                      </a:lvl6pPr>
                      <a:lvl7pPr fontAlgn="base">
                        <a:spcBef>
                          <a:spcPct val="20000"/>
                        </a:spcBef>
                        <a:spcAft>
                          <a:spcPct val="0"/>
                        </a:spcAft>
                        <a:buClr>
                          <a:srgbClr val="C0C0C0"/>
                        </a:buClr>
                        <a:buSzPct val="50000"/>
                        <a:buFont typeface="Wingdings" panose="05000000000000000000" pitchFamily="2" charset="2"/>
                        <a:defRPr sz="1400">
                          <a:solidFill>
                            <a:schemeClr val="tx1"/>
                          </a:solidFill>
                          <a:latin typeface="Verdana" panose="020B0604030504040204" pitchFamily="34" charset="0"/>
                          <a:cs typeface="Times New Roman" panose="02020603050405020304" pitchFamily="18" charset="0"/>
                        </a:defRPr>
                      </a:lvl7pPr>
                      <a:lvl8pPr fontAlgn="base">
                        <a:spcBef>
                          <a:spcPct val="20000"/>
                        </a:spcBef>
                        <a:spcAft>
                          <a:spcPct val="0"/>
                        </a:spcAft>
                        <a:buClr>
                          <a:srgbClr val="C0C0C0"/>
                        </a:buClr>
                        <a:buSzPct val="50000"/>
                        <a:buFont typeface="Wingdings" panose="05000000000000000000" pitchFamily="2" charset="2"/>
                        <a:defRPr sz="1400">
                          <a:solidFill>
                            <a:schemeClr val="tx1"/>
                          </a:solidFill>
                          <a:latin typeface="Verdana" panose="020B0604030504040204" pitchFamily="34" charset="0"/>
                          <a:cs typeface="Times New Roman" panose="02020603050405020304" pitchFamily="18" charset="0"/>
                        </a:defRPr>
                      </a:lvl8pPr>
                      <a:lvl9pPr fontAlgn="base">
                        <a:spcBef>
                          <a:spcPct val="20000"/>
                        </a:spcBef>
                        <a:spcAft>
                          <a:spcPct val="0"/>
                        </a:spcAft>
                        <a:buClr>
                          <a:srgbClr val="C0C0C0"/>
                        </a:buClr>
                        <a:buSzPct val="50000"/>
                        <a:buFont typeface="Wingdings" panose="05000000000000000000" pitchFamily="2" charset="2"/>
                        <a:defRPr sz="1400">
                          <a:solidFill>
                            <a:schemeClr val="tx1"/>
                          </a:solidFill>
                          <a:latin typeface="Verdana" panose="020B0604030504040204" pitchFamily="34" charset="0"/>
                          <a:cs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rgbClr val="808080"/>
                        </a:buClr>
                        <a:buSzPct val="60000"/>
                        <a:buFont typeface="Wingdings" panose="05000000000000000000" pitchFamily="2" charset="2"/>
                        <a:buNone/>
                        <a:tabLst/>
                      </a:pPr>
                      <a:r>
                        <a:rPr kumimoji="0" lang="en-US" altLang="en-US" sz="1300" u="none" strike="noStrike" cap="none" normalizeH="0" baseline="0">
                          <a:ln>
                            <a:noFill/>
                          </a:ln>
                          <a:effectLst/>
                        </a:rPr>
                        <a:t>126 &lt;= 100</a:t>
                      </a:r>
                      <a:endParaRPr kumimoji="0" lang="en-US" altLang="en-US" sz="1300" b="0" i="0" u="none" strike="noStrike" cap="none" normalizeH="0" baseline="0">
                        <a:ln>
                          <a:noFill/>
                        </a:ln>
                        <a:solidFill>
                          <a:schemeClr val="tx1"/>
                        </a:solidFill>
                        <a:effectLst/>
                        <a:latin typeface="Courier New" panose="02070309020205020404" pitchFamily="49" charset="0"/>
                        <a:cs typeface="Times New Roman" panose="02020603050405020304" pitchFamily="18" charset="0"/>
                      </a:endParaRPr>
                    </a:p>
                  </a:txBody>
                  <a:tcPr marL="82296" marR="82296" marT="41148" marB="41148" horzOverflow="overflow"/>
                </a:tc>
                <a:tc>
                  <a:txBody>
                    <a:bodyPr/>
                    <a:lstStyle>
                      <a:lvl1pPr>
                        <a:spcBef>
                          <a:spcPct val="20000"/>
                        </a:spcBef>
                        <a:buClr>
                          <a:srgbClr val="808080"/>
                        </a:buClr>
                        <a:buSzPct val="60000"/>
                        <a:defRPr>
                          <a:solidFill>
                            <a:schemeClr val="tx1"/>
                          </a:solidFill>
                          <a:latin typeface="Verdana" panose="020B0604030504040204" pitchFamily="34" charset="0"/>
                          <a:cs typeface="Times New Roman" panose="02020603050405020304" pitchFamily="18" charset="0"/>
                        </a:defRPr>
                      </a:lvl1pPr>
                      <a:lvl2pPr>
                        <a:spcBef>
                          <a:spcPct val="20000"/>
                        </a:spcBef>
                        <a:buClr>
                          <a:srgbClr val="800000"/>
                        </a:buClr>
                        <a:defRPr sz="1600">
                          <a:solidFill>
                            <a:schemeClr val="tx1"/>
                          </a:solidFill>
                          <a:latin typeface="Verdana" panose="020B0604030504040204" pitchFamily="34" charset="0"/>
                          <a:cs typeface="Times New Roman" panose="02020603050405020304" pitchFamily="18" charset="0"/>
                        </a:defRPr>
                      </a:lvl2pPr>
                      <a:lvl3pPr>
                        <a:spcBef>
                          <a:spcPct val="20000"/>
                        </a:spcBef>
                        <a:buClr>
                          <a:schemeClr val="tx1"/>
                        </a:buClr>
                        <a:buSzPct val="50000"/>
                        <a:defRPr sz="1400">
                          <a:solidFill>
                            <a:schemeClr val="tx1"/>
                          </a:solidFill>
                          <a:latin typeface="Verdana" panose="020B0604030504040204" pitchFamily="34" charset="0"/>
                          <a:cs typeface="Times New Roman" panose="02020603050405020304" pitchFamily="18" charset="0"/>
                        </a:defRPr>
                      </a:lvl3pPr>
                      <a:lvl4pPr>
                        <a:spcBef>
                          <a:spcPct val="20000"/>
                        </a:spcBef>
                        <a:buClr>
                          <a:schemeClr val="tx1"/>
                        </a:buClr>
                        <a:defRPr sz="1200">
                          <a:solidFill>
                            <a:schemeClr val="tx1"/>
                          </a:solidFill>
                          <a:latin typeface="Verdana" panose="020B0604030504040204" pitchFamily="34" charset="0"/>
                          <a:cs typeface="Times New Roman" panose="02020603050405020304" pitchFamily="18" charset="0"/>
                        </a:defRPr>
                      </a:lvl4pPr>
                      <a:lvl5pPr>
                        <a:spcBef>
                          <a:spcPct val="20000"/>
                        </a:spcBef>
                        <a:buClr>
                          <a:srgbClr val="C0C0C0"/>
                        </a:buClr>
                        <a:buSzPct val="50000"/>
                        <a:defRPr sz="1400">
                          <a:solidFill>
                            <a:schemeClr val="tx1"/>
                          </a:solidFill>
                          <a:latin typeface="Verdana" panose="020B0604030504040204" pitchFamily="34" charset="0"/>
                          <a:cs typeface="Times New Roman" panose="02020603050405020304" pitchFamily="18" charset="0"/>
                        </a:defRPr>
                      </a:lvl5pPr>
                      <a:lvl6pPr fontAlgn="base">
                        <a:spcBef>
                          <a:spcPct val="20000"/>
                        </a:spcBef>
                        <a:spcAft>
                          <a:spcPct val="0"/>
                        </a:spcAft>
                        <a:buClr>
                          <a:srgbClr val="C0C0C0"/>
                        </a:buClr>
                        <a:buSzPct val="50000"/>
                        <a:buFont typeface="Wingdings" panose="05000000000000000000" pitchFamily="2" charset="2"/>
                        <a:defRPr sz="1400">
                          <a:solidFill>
                            <a:schemeClr val="tx1"/>
                          </a:solidFill>
                          <a:latin typeface="Verdana" panose="020B0604030504040204" pitchFamily="34" charset="0"/>
                          <a:cs typeface="Times New Roman" panose="02020603050405020304" pitchFamily="18" charset="0"/>
                        </a:defRPr>
                      </a:lvl6pPr>
                      <a:lvl7pPr fontAlgn="base">
                        <a:spcBef>
                          <a:spcPct val="20000"/>
                        </a:spcBef>
                        <a:spcAft>
                          <a:spcPct val="0"/>
                        </a:spcAft>
                        <a:buClr>
                          <a:srgbClr val="C0C0C0"/>
                        </a:buClr>
                        <a:buSzPct val="50000"/>
                        <a:buFont typeface="Wingdings" panose="05000000000000000000" pitchFamily="2" charset="2"/>
                        <a:defRPr sz="1400">
                          <a:solidFill>
                            <a:schemeClr val="tx1"/>
                          </a:solidFill>
                          <a:latin typeface="Verdana" panose="020B0604030504040204" pitchFamily="34" charset="0"/>
                          <a:cs typeface="Times New Roman" panose="02020603050405020304" pitchFamily="18" charset="0"/>
                        </a:defRPr>
                      </a:lvl7pPr>
                      <a:lvl8pPr fontAlgn="base">
                        <a:spcBef>
                          <a:spcPct val="20000"/>
                        </a:spcBef>
                        <a:spcAft>
                          <a:spcPct val="0"/>
                        </a:spcAft>
                        <a:buClr>
                          <a:srgbClr val="C0C0C0"/>
                        </a:buClr>
                        <a:buSzPct val="50000"/>
                        <a:buFont typeface="Wingdings" panose="05000000000000000000" pitchFamily="2" charset="2"/>
                        <a:defRPr sz="1400">
                          <a:solidFill>
                            <a:schemeClr val="tx1"/>
                          </a:solidFill>
                          <a:latin typeface="Verdana" panose="020B0604030504040204" pitchFamily="34" charset="0"/>
                          <a:cs typeface="Times New Roman" panose="02020603050405020304" pitchFamily="18" charset="0"/>
                        </a:defRPr>
                      </a:lvl8pPr>
                      <a:lvl9pPr fontAlgn="base">
                        <a:spcBef>
                          <a:spcPct val="20000"/>
                        </a:spcBef>
                        <a:spcAft>
                          <a:spcPct val="0"/>
                        </a:spcAft>
                        <a:buClr>
                          <a:srgbClr val="C0C0C0"/>
                        </a:buClr>
                        <a:buSzPct val="50000"/>
                        <a:buFont typeface="Wingdings" panose="05000000000000000000" pitchFamily="2" charset="2"/>
                        <a:defRPr sz="1400">
                          <a:solidFill>
                            <a:schemeClr val="tx1"/>
                          </a:solidFill>
                          <a:latin typeface="Verdana" panose="020B0604030504040204" pitchFamily="34" charset="0"/>
                          <a:cs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rgbClr val="808080"/>
                        </a:buClr>
                        <a:buSzPct val="60000"/>
                        <a:buFont typeface="Wingdings" panose="05000000000000000000" pitchFamily="2" charset="2"/>
                        <a:buNone/>
                        <a:tabLst/>
                      </a:pPr>
                      <a:r>
                        <a:rPr kumimoji="0" lang="en-US" altLang="en-US" sz="1300" u="none" strike="noStrike" cap="none" normalizeH="0" baseline="0">
                          <a:ln>
                            <a:noFill/>
                          </a:ln>
                          <a:effectLst/>
                        </a:rPr>
                        <a:t>False</a:t>
                      </a:r>
                      <a:endParaRPr kumimoji="0" lang="en-US" altLang="en-US" sz="1300" b="0" i="0" u="none" strike="noStrike" cap="none" normalizeH="0" baseline="0">
                        <a:ln>
                          <a:noFill/>
                        </a:ln>
                        <a:solidFill>
                          <a:schemeClr val="tx1"/>
                        </a:solidFill>
                        <a:effectLst/>
                        <a:latin typeface="Courier New" panose="02070309020205020404" pitchFamily="49" charset="0"/>
                        <a:cs typeface="Times New Roman" panose="02020603050405020304" pitchFamily="18" charset="0"/>
                      </a:endParaRPr>
                    </a:p>
                  </a:txBody>
                  <a:tcPr marL="82296" marR="82296" marT="41148" marB="41148" horzOverflow="overflow"/>
                </a:tc>
                <a:extLst>
                  <a:ext uri="{0D108BD9-81ED-4DB2-BD59-A6C34878D82A}">
                    <a16:rowId xmlns:a16="http://schemas.microsoft.com/office/drawing/2014/main" val="4233964673"/>
                  </a:ext>
                </a:extLst>
              </a:tr>
              <a:tr h="301466">
                <a:tc>
                  <a:txBody>
                    <a:bodyPr/>
                    <a:lstStyle>
                      <a:lvl1pPr>
                        <a:spcBef>
                          <a:spcPct val="20000"/>
                        </a:spcBef>
                        <a:buClr>
                          <a:srgbClr val="808080"/>
                        </a:buClr>
                        <a:buSzPct val="60000"/>
                        <a:defRPr>
                          <a:solidFill>
                            <a:schemeClr val="tx1"/>
                          </a:solidFill>
                          <a:latin typeface="Verdana" panose="020B0604030504040204" pitchFamily="34" charset="0"/>
                          <a:cs typeface="Times New Roman" panose="02020603050405020304" pitchFamily="18" charset="0"/>
                        </a:defRPr>
                      </a:lvl1pPr>
                      <a:lvl2pPr>
                        <a:spcBef>
                          <a:spcPct val="20000"/>
                        </a:spcBef>
                        <a:buClr>
                          <a:srgbClr val="800000"/>
                        </a:buClr>
                        <a:defRPr sz="1600">
                          <a:solidFill>
                            <a:schemeClr val="tx1"/>
                          </a:solidFill>
                          <a:latin typeface="Verdana" panose="020B0604030504040204" pitchFamily="34" charset="0"/>
                          <a:cs typeface="Times New Roman" panose="02020603050405020304" pitchFamily="18" charset="0"/>
                        </a:defRPr>
                      </a:lvl2pPr>
                      <a:lvl3pPr>
                        <a:spcBef>
                          <a:spcPct val="20000"/>
                        </a:spcBef>
                        <a:buClr>
                          <a:schemeClr val="tx1"/>
                        </a:buClr>
                        <a:buSzPct val="50000"/>
                        <a:defRPr sz="1400">
                          <a:solidFill>
                            <a:schemeClr val="tx1"/>
                          </a:solidFill>
                          <a:latin typeface="Verdana" panose="020B0604030504040204" pitchFamily="34" charset="0"/>
                          <a:cs typeface="Times New Roman" panose="02020603050405020304" pitchFamily="18" charset="0"/>
                        </a:defRPr>
                      </a:lvl3pPr>
                      <a:lvl4pPr>
                        <a:spcBef>
                          <a:spcPct val="20000"/>
                        </a:spcBef>
                        <a:buClr>
                          <a:schemeClr val="tx1"/>
                        </a:buClr>
                        <a:defRPr sz="1200">
                          <a:solidFill>
                            <a:schemeClr val="tx1"/>
                          </a:solidFill>
                          <a:latin typeface="Verdana" panose="020B0604030504040204" pitchFamily="34" charset="0"/>
                          <a:cs typeface="Times New Roman" panose="02020603050405020304" pitchFamily="18" charset="0"/>
                        </a:defRPr>
                      </a:lvl4pPr>
                      <a:lvl5pPr>
                        <a:spcBef>
                          <a:spcPct val="20000"/>
                        </a:spcBef>
                        <a:buClr>
                          <a:srgbClr val="C0C0C0"/>
                        </a:buClr>
                        <a:buSzPct val="50000"/>
                        <a:defRPr sz="1400">
                          <a:solidFill>
                            <a:schemeClr val="tx1"/>
                          </a:solidFill>
                          <a:latin typeface="Verdana" panose="020B0604030504040204" pitchFamily="34" charset="0"/>
                          <a:cs typeface="Times New Roman" panose="02020603050405020304" pitchFamily="18" charset="0"/>
                        </a:defRPr>
                      </a:lvl5pPr>
                      <a:lvl6pPr fontAlgn="base">
                        <a:spcBef>
                          <a:spcPct val="20000"/>
                        </a:spcBef>
                        <a:spcAft>
                          <a:spcPct val="0"/>
                        </a:spcAft>
                        <a:buClr>
                          <a:srgbClr val="C0C0C0"/>
                        </a:buClr>
                        <a:buSzPct val="50000"/>
                        <a:buFont typeface="Wingdings" panose="05000000000000000000" pitchFamily="2" charset="2"/>
                        <a:defRPr sz="1400">
                          <a:solidFill>
                            <a:schemeClr val="tx1"/>
                          </a:solidFill>
                          <a:latin typeface="Verdana" panose="020B0604030504040204" pitchFamily="34" charset="0"/>
                          <a:cs typeface="Times New Roman" panose="02020603050405020304" pitchFamily="18" charset="0"/>
                        </a:defRPr>
                      </a:lvl6pPr>
                      <a:lvl7pPr fontAlgn="base">
                        <a:spcBef>
                          <a:spcPct val="20000"/>
                        </a:spcBef>
                        <a:spcAft>
                          <a:spcPct val="0"/>
                        </a:spcAft>
                        <a:buClr>
                          <a:srgbClr val="C0C0C0"/>
                        </a:buClr>
                        <a:buSzPct val="50000"/>
                        <a:buFont typeface="Wingdings" panose="05000000000000000000" pitchFamily="2" charset="2"/>
                        <a:defRPr sz="1400">
                          <a:solidFill>
                            <a:schemeClr val="tx1"/>
                          </a:solidFill>
                          <a:latin typeface="Verdana" panose="020B0604030504040204" pitchFamily="34" charset="0"/>
                          <a:cs typeface="Times New Roman" panose="02020603050405020304" pitchFamily="18" charset="0"/>
                        </a:defRPr>
                      </a:lvl7pPr>
                      <a:lvl8pPr fontAlgn="base">
                        <a:spcBef>
                          <a:spcPct val="20000"/>
                        </a:spcBef>
                        <a:spcAft>
                          <a:spcPct val="0"/>
                        </a:spcAft>
                        <a:buClr>
                          <a:srgbClr val="C0C0C0"/>
                        </a:buClr>
                        <a:buSzPct val="50000"/>
                        <a:buFont typeface="Wingdings" panose="05000000000000000000" pitchFamily="2" charset="2"/>
                        <a:defRPr sz="1400">
                          <a:solidFill>
                            <a:schemeClr val="tx1"/>
                          </a:solidFill>
                          <a:latin typeface="Verdana" panose="020B0604030504040204" pitchFamily="34" charset="0"/>
                          <a:cs typeface="Times New Roman" panose="02020603050405020304" pitchFamily="18" charset="0"/>
                        </a:defRPr>
                      </a:lvl8pPr>
                      <a:lvl9pPr fontAlgn="base">
                        <a:spcBef>
                          <a:spcPct val="20000"/>
                        </a:spcBef>
                        <a:spcAft>
                          <a:spcPct val="0"/>
                        </a:spcAft>
                        <a:buClr>
                          <a:srgbClr val="C0C0C0"/>
                        </a:buClr>
                        <a:buSzPct val="50000"/>
                        <a:buFont typeface="Wingdings" panose="05000000000000000000" pitchFamily="2" charset="2"/>
                        <a:defRPr sz="1400">
                          <a:solidFill>
                            <a:schemeClr val="tx1"/>
                          </a:solidFill>
                          <a:latin typeface="Verdana" panose="020B0604030504040204" pitchFamily="34" charset="0"/>
                          <a:cs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rgbClr val="808080"/>
                        </a:buClr>
                        <a:buSzPct val="60000"/>
                        <a:buFont typeface="Wingdings" panose="05000000000000000000" pitchFamily="2" charset="2"/>
                        <a:buNone/>
                        <a:tabLst/>
                      </a:pPr>
                      <a:r>
                        <a:rPr kumimoji="0" lang="en-US" altLang="en-US" sz="1300" u="none" strike="noStrike" cap="none" normalizeH="0" baseline="0" dirty="0">
                          <a:ln>
                            <a:noFill/>
                          </a:ln>
                          <a:effectLst/>
                        </a:rPr>
                        <a:t>&gt;=</a:t>
                      </a:r>
                      <a:endParaRPr kumimoji="0" lang="en-US" altLang="en-US" sz="1300" b="0" i="0" u="none" strike="noStrike" cap="none" normalizeH="0" baseline="0" dirty="0">
                        <a:ln>
                          <a:noFill/>
                        </a:ln>
                        <a:solidFill>
                          <a:schemeClr val="tx1"/>
                        </a:solidFill>
                        <a:effectLst/>
                        <a:latin typeface="Courier New" panose="02070309020205020404" pitchFamily="49" charset="0"/>
                        <a:cs typeface="Times New Roman" panose="02020603050405020304" pitchFamily="18" charset="0"/>
                      </a:endParaRPr>
                    </a:p>
                  </a:txBody>
                  <a:tcPr marL="82296" marR="82296" marT="41148" marB="41148" horzOverflow="overflow"/>
                </a:tc>
                <a:tc>
                  <a:txBody>
                    <a:bodyPr/>
                    <a:lstStyle>
                      <a:lvl1pPr>
                        <a:spcBef>
                          <a:spcPct val="20000"/>
                        </a:spcBef>
                        <a:buClr>
                          <a:srgbClr val="808080"/>
                        </a:buClr>
                        <a:buSzPct val="60000"/>
                        <a:defRPr>
                          <a:solidFill>
                            <a:schemeClr val="tx1"/>
                          </a:solidFill>
                          <a:latin typeface="Verdana" panose="020B0604030504040204" pitchFamily="34" charset="0"/>
                          <a:cs typeface="Times New Roman" panose="02020603050405020304" pitchFamily="18" charset="0"/>
                        </a:defRPr>
                      </a:lvl1pPr>
                      <a:lvl2pPr>
                        <a:spcBef>
                          <a:spcPct val="20000"/>
                        </a:spcBef>
                        <a:buClr>
                          <a:srgbClr val="800000"/>
                        </a:buClr>
                        <a:defRPr sz="1600">
                          <a:solidFill>
                            <a:schemeClr val="tx1"/>
                          </a:solidFill>
                          <a:latin typeface="Verdana" panose="020B0604030504040204" pitchFamily="34" charset="0"/>
                          <a:cs typeface="Times New Roman" panose="02020603050405020304" pitchFamily="18" charset="0"/>
                        </a:defRPr>
                      </a:lvl2pPr>
                      <a:lvl3pPr>
                        <a:spcBef>
                          <a:spcPct val="20000"/>
                        </a:spcBef>
                        <a:buClr>
                          <a:schemeClr val="tx1"/>
                        </a:buClr>
                        <a:buSzPct val="50000"/>
                        <a:defRPr sz="1400">
                          <a:solidFill>
                            <a:schemeClr val="tx1"/>
                          </a:solidFill>
                          <a:latin typeface="Verdana" panose="020B0604030504040204" pitchFamily="34" charset="0"/>
                          <a:cs typeface="Times New Roman" panose="02020603050405020304" pitchFamily="18" charset="0"/>
                        </a:defRPr>
                      </a:lvl3pPr>
                      <a:lvl4pPr>
                        <a:spcBef>
                          <a:spcPct val="20000"/>
                        </a:spcBef>
                        <a:buClr>
                          <a:schemeClr val="tx1"/>
                        </a:buClr>
                        <a:defRPr sz="1200">
                          <a:solidFill>
                            <a:schemeClr val="tx1"/>
                          </a:solidFill>
                          <a:latin typeface="Verdana" panose="020B0604030504040204" pitchFamily="34" charset="0"/>
                          <a:cs typeface="Times New Roman" panose="02020603050405020304" pitchFamily="18" charset="0"/>
                        </a:defRPr>
                      </a:lvl4pPr>
                      <a:lvl5pPr>
                        <a:spcBef>
                          <a:spcPct val="20000"/>
                        </a:spcBef>
                        <a:buClr>
                          <a:srgbClr val="C0C0C0"/>
                        </a:buClr>
                        <a:buSzPct val="50000"/>
                        <a:defRPr sz="1400">
                          <a:solidFill>
                            <a:schemeClr val="tx1"/>
                          </a:solidFill>
                          <a:latin typeface="Verdana" panose="020B0604030504040204" pitchFamily="34" charset="0"/>
                          <a:cs typeface="Times New Roman" panose="02020603050405020304" pitchFamily="18" charset="0"/>
                        </a:defRPr>
                      </a:lvl5pPr>
                      <a:lvl6pPr fontAlgn="base">
                        <a:spcBef>
                          <a:spcPct val="20000"/>
                        </a:spcBef>
                        <a:spcAft>
                          <a:spcPct val="0"/>
                        </a:spcAft>
                        <a:buClr>
                          <a:srgbClr val="C0C0C0"/>
                        </a:buClr>
                        <a:buSzPct val="50000"/>
                        <a:buFont typeface="Wingdings" panose="05000000000000000000" pitchFamily="2" charset="2"/>
                        <a:defRPr sz="1400">
                          <a:solidFill>
                            <a:schemeClr val="tx1"/>
                          </a:solidFill>
                          <a:latin typeface="Verdana" panose="020B0604030504040204" pitchFamily="34" charset="0"/>
                          <a:cs typeface="Times New Roman" panose="02020603050405020304" pitchFamily="18" charset="0"/>
                        </a:defRPr>
                      </a:lvl6pPr>
                      <a:lvl7pPr fontAlgn="base">
                        <a:spcBef>
                          <a:spcPct val="20000"/>
                        </a:spcBef>
                        <a:spcAft>
                          <a:spcPct val="0"/>
                        </a:spcAft>
                        <a:buClr>
                          <a:srgbClr val="C0C0C0"/>
                        </a:buClr>
                        <a:buSzPct val="50000"/>
                        <a:buFont typeface="Wingdings" panose="05000000000000000000" pitchFamily="2" charset="2"/>
                        <a:defRPr sz="1400">
                          <a:solidFill>
                            <a:schemeClr val="tx1"/>
                          </a:solidFill>
                          <a:latin typeface="Verdana" panose="020B0604030504040204" pitchFamily="34" charset="0"/>
                          <a:cs typeface="Times New Roman" panose="02020603050405020304" pitchFamily="18" charset="0"/>
                        </a:defRPr>
                      </a:lvl7pPr>
                      <a:lvl8pPr fontAlgn="base">
                        <a:spcBef>
                          <a:spcPct val="20000"/>
                        </a:spcBef>
                        <a:spcAft>
                          <a:spcPct val="0"/>
                        </a:spcAft>
                        <a:buClr>
                          <a:srgbClr val="C0C0C0"/>
                        </a:buClr>
                        <a:buSzPct val="50000"/>
                        <a:buFont typeface="Wingdings" panose="05000000000000000000" pitchFamily="2" charset="2"/>
                        <a:defRPr sz="1400">
                          <a:solidFill>
                            <a:schemeClr val="tx1"/>
                          </a:solidFill>
                          <a:latin typeface="Verdana" panose="020B0604030504040204" pitchFamily="34" charset="0"/>
                          <a:cs typeface="Times New Roman" panose="02020603050405020304" pitchFamily="18" charset="0"/>
                        </a:defRPr>
                      </a:lvl8pPr>
                      <a:lvl9pPr fontAlgn="base">
                        <a:spcBef>
                          <a:spcPct val="20000"/>
                        </a:spcBef>
                        <a:spcAft>
                          <a:spcPct val="0"/>
                        </a:spcAft>
                        <a:buClr>
                          <a:srgbClr val="C0C0C0"/>
                        </a:buClr>
                        <a:buSzPct val="50000"/>
                        <a:buFont typeface="Wingdings" panose="05000000000000000000" pitchFamily="2" charset="2"/>
                        <a:defRPr sz="1400">
                          <a:solidFill>
                            <a:schemeClr val="tx1"/>
                          </a:solidFill>
                          <a:latin typeface="Verdana" panose="020B0604030504040204" pitchFamily="34" charset="0"/>
                          <a:cs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rgbClr val="808080"/>
                        </a:buClr>
                        <a:buSzPct val="60000"/>
                        <a:buFont typeface="Wingdings" panose="05000000000000000000" pitchFamily="2" charset="2"/>
                        <a:buNone/>
                        <a:tabLst/>
                      </a:pPr>
                      <a:r>
                        <a:rPr kumimoji="0" lang="en-US" altLang="en-US" sz="1300" u="none" strike="noStrike" cap="none" normalizeH="0" baseline="0">
                          <a:ln>
                            <a:noFill/>
                          </a:ln>
                          <a:effectLst/>
                        </a:rPr>
                        <a:t>greater than or equal to</a:t>
                      </a:r>
                      <a:endParaRPr kumimoji="0" lang="en-US" altLang="en-US" sz="1300" b="0" i="0" u="none" strike="noStrike" cap="none" normalizeH="0" baseline="0">
                        <a:ln>
                          <a:noFill/>
                        </a:ln>
                        <a:solidFill>
                          <a:schemeClr val="tx1"/>
                        </a:solidFill>
                        <a:effectLst/>
                        <a:latin typeface="Verdana" panose="020B0604030504040204" pitchFamily="34" charset="0"/>
                        <a:cs typeface="Times New Roman" panose="02020603050405020304" pitchFamily="18" charset="0"/>
                      </a:endParaRPr>
                    </a:p>
                  </a:txBody>
                  <a:tcPr marL="82296" marR="82296" marT="41148" marB="41148" horzOverflow="overflow"/>
                </a:tc>
                <a:tc>
                  <a:txBody>
                    <a:bodyPr/>
                    <a:lstStyle>
                      <a:lvl1pPr>
                        <a:spcBef>
                          <a:spcPct val="20000"/>
                        </a:spcBef>
                        <a:buClr>
                          <a:srgbClr val="808080"/>
                        </a:buClr>
                        <a:buSzPct val="60000"/>
                        <a:defRPr>
                          <a:solidFill>
                            <a:schemeClr val="tx1"/>
                          </a:solidFill>
                          <a:latin typeface="Verdana" panose="020B0604030504040204" pitchFamily="34" charset="0"/>
                          <a:cs typeface="Times New Roman" panose="02020603050405020304" pitchFamily="18" charset="0"/>
                        </a:defRPr>
                      </a:lvl1pPr>
                      <a:lvl2pPr>
                        <a:spcBef>
                          <a:spcPct val="20000"/>
                        </a:spcBef>
                        <a:buClr>
                          <a:srgbClr val="800000"/>
                        </a:buClr>
                        <a:defRPr sz="1600">
                          <a:solidFill>
                            <a:schemeClr val="tx1"/>
                          </a:solidFill>
                          <a:latin typeface="Verdana" panose="020B0604030504040204" pitchFamily="34" charset="0"/>
                          <a:cs typeface="Times New Roman" panose="02020603050405020304" pitchFamily="18" charset="0"/>
                        </a:defRPr>
                      </a:lvl2pPr>
                      <a:lvl3pPr>
                        <a:spcBef>
                          <a:spcPct val="20000"/>
                        </a:spcBef>
                        <a:buClr>
                          <a:schemeClr val="tx1"/>
                        </a:buClr>
                        <a:buSzPct val="50000"/>
                        <a:defRPr sz="1400">
                          <a:solidFill>
                            <a:schemeClr val="tx1"/>
                          </a:solidFill>
                          <a:latin typeface="Verdana" panose="020B0604030504040204" pitchFamily="34" charset="0"/>
                          <a:cs typeface="Times New Roman" panose="02020603050405020304" pitchFamily="18" charset="0"/>
                        </a:defRPr>
                      </a:lvl3pPr>
                      <a:lvl4pPr>
                        <a:spcBef>
                          <a:spcPct val="20000"/>
                        </a:spcBef>
                        <a:buClr>
                          <a:schemeClr val="tx1"/>
                        </a:buClr>
                        <a:defRPr sz="1200">
                          <a:solidFill>
                            <a:schemeClr val="tx1"/>
                          </a:solidFill>
                          <a:latin typeface="Verdana" panose="020B0604030504040204" pitchFamily="34" charset="0"/>
                          <a:cs typeface="Times New Roman" panose="02020603050405020304" pitchFamily="18" charset="0"/>
                        </a:defRPr>
                      </a:lvl4pPr>
                      <a:lvl5pPr>
                        <a:spcBef>
                          <a:spcPct val="20000"/>
                        </a:spcBef>
                        <a:buClr>
                          <a:srgbClr val="C0C0C0"/>
                        </a:buClr>
                        <a:buSzPct val="50000"/>
                        <a:defRPr sz="1400">
                          <a:solidFill>
                            <a:schemeClr val="tx1"/>
                          </a:solidFill>
                          <a:latin typeface="Verdana" panose="020B0604030504040204" pitchFamily="34" charset="0"/>
                          <a:cs typeface="Times New Roman" panose="02020603050405020304" pitchFamily="18" charset="0"/>
                        </a:defRPr>
                      </a:lvl5pPr>
                      <a:lvl6pPr fontAlgn="base">
                        <a:spcBef>
                          <a:spcPct val="20000"/>
                        </a:spcBef>
                        <a:spcAft>
                          <a:spcPct val="0"/>
                        </a:spcAft>
                        <a:buClr>
                          <a:srgbClr val="C0C0C0"/>
                        </a:buClr>
                        <a:buSzPct val="50000"/>
                        <a:buFont typeface="Wingdings" panose="05000000000000000000" pitchFamily="2" charset="2"/>
                        <a:defRPr sz="1400">
                          <a:solidFill>
                            <a:schemeClr val="tx1"/>
                          </a:solidFill>
                          <a:latin typeface="Verdana" panose="020B0604030504040204" pitchFamily="34" charset="0"/>
                          <a:cs typeface="Times New Roman" panose="02020603050405020304" pitchFamily="18" charset="0"/>
                        </a:defRPr>
                      </a:lvl6pPr>
                      <a:lvl7pPr fontAlgn="base">
                        <a:spcBef>
                          <a:spcPct val="20000"/>
                        </a:spcBef>
                        <a:spcAft>
                          <a:spcPct val="0"/>
                        </a:spcAft>
                        <a:buClr>
                          <a:srgbClr val="C0C0C0"/>
                        </a:buClr>
                        <a:buSzPct val="50000"/>
                        <a:buFont typeface="Wingdings" panose="05000000000000000000" pitchFamily="2" charset="2"/>
                        <a:defRPr sz="1400">
                          <a:solidFill>
                            <a:schemeClr val="tx1"/>
                          </a:solidFill>
                          <a:latin typeface="Verdana" panose="020B0604030504040204" pitchFamily="34" charset="0"/>
                          <a:cs typeface="Times New Roman" panose="02020603050405020304" pitchFamily="18" charset="0"/>
                        </a:defRPr>
                      </a:lvl7pPr>
                      <a:lvl8pPr fontAlgn="base">
                        <a:spcBef>
                          <a:spcPct val="20000"/>
                        </a:spcBef>
                        <a:spcAft>
                          <a:spcPct val="0"/>
                        </a:spcAft>
                        <a:buClr>
                          <a:srgbClr val="C0C0C0"/>
                        </a:buClr>
                        <a:buSzPct val="50000"/>
                        <a:buFont typeface="Wingdings" panose="05000000000000000000" pitchFamily="2" charset="2"/>
                        <a:defRPr sz="1400">
                          <a:solidFill>
                            <a:schemeClr val="tx1"/>
                          </a:solidFill>
                          <a:latin typeface="Verdana" panose="020B0604030504040204" pitchFamily="34" charset="0"/>
                          <a:cs typeface="Times New Roman" panose="02020603050405020304" pitchFamily="18" charset="0"/>
                        </a:defRPr>
                      </a:lvl8pPr>
                      <a:lvl9pPr fontAlgn="base">
                        <a:spcBef>
                          <a:spcPct val="20000"/>
                        </a:spcBef>
                        <a:spcAft>
                          <a:spcPct val="0"/>
                        </a:spcAft>
                        <a:buClr>
                          <a:srgbClr val="C0C0C0"/>
                        </a:buClr>
                        <a:buSzPct val="50000"/>
                        <a:buFont typeface="Wingdings" panose="05000000000000000000" pitchFamily="2" charset="2"/>
                        <a:defRPr sz="1400">
                          <a:solidFill>
                            <a:schemeClr val="tx1"/>
                          </a:solidFill>
                          <a:latin typeface="Verdana" panose="020B0604030504040204" pitchFamily="34" charset="0"/>
                          <a:cs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rgbClr val="808080"/>
                        </a:buClr>
                        <a:buSzPct val="60000"/>
                        <a:buFont typeface="Wingdings" panose="05000000000000000000" pitchFamily="2" charset="2"/>
                        <a:buNone/>
                        <a:tabLst/>
                      </a:pPr>
                      <a:r>
                        <a:rPr kumimoji="0" lang="en-US" altLang="en-US" sz="1300" u="none" strike="noStrike" cap="none" normalizeH="0" baseline="0">
                          <a:ln>
                            <a:noFill/>
                          </a:ln>
                          <a:effectLst/>
                        </a:rPr>
                        <a:t>5.0 &gt;= 5.0</a:t>
                      </a:r>
                      <a:endParaRPr kumimoji="0" lang="en-US" altLang="en-US" sz="1300" b="0" i="0" u="none" strike="noStrike" cap="none" normalizeH="0" baseline="0">
                        <a:ln>
                          <a:noFill/>
                        </a:ln>
                        <a:solidFill>
                          <a:schemeClr val="tx1"/>
                        </a:solidFill>
                        <a:effectLst/>
                        <a:latin typeface="Courier New" panose="02070309020205020404" pitchFamily="49" charset="0"/>
                        <a:cs typeface="Times New Roman" panose="02020603050405020304" pitchFamily="18" charset="0"/>
                      </a:endParaRPr>
                    </a:p>
                  </a:txBody>
                  <a:tcPr marL="82296" marR="82296" marT="41148" marB="41148" horzOverflow="overflow"/>
                </a:tc>
                <a:tc>
                  <a:txBody>
                    <a:bodyPr/>
                    <a:lstStyle>
                      <a:lvl1pPr>
                        <a:spcBef>
                          <a:spcPct val="20000"/>
                        </a:spcBef>
                        <a:buClr>
                          <a:srgbClr val="808080"/>
                        </a:buClr>
                        <a:buSzPct val="60000"/>
                        <a:defRPr>
                          <a:solidFill>
                            <a:schemeClr val="tx1"/>
                          </a:solidFill>
                          <a:latin typeface="Verdana" panose="020B0604030504040204" pitchFamily="34" charset="0"/>
                          <a:cs typeface="Times New Roman" panose="02020603050405020304" pitchFamily="18" charset="0"/>
                        </a:defRPr>
                      </a:lvl1pPr>
                      <a:lvl2pPr>
                        <a:spcBef>
                          <a:spcPct val="20000"/>
                        </a:spcBef>
                        <a:buClr>
                          <a:srgbClr val="800000"/>
                        </a:buClr>
                        <a:defRPr sz="1600">
                          <a:solidFill>
                            <a:schemeClr val="tx1"/>
                          </a:solidFill>
                          <a:latin typeface="Verdana" panose="020B0604030504040204" pitchFamily="34" charset="0"/>
                          <a:cs typeface="Times New Roman" panose="02020603050405020304" pitchFamily="18" charset="0"/>
                        </a:defRPr>
                      </a:lvl2pPr>
                      <a:lvl3pPr>
                        <a:spcBef>
                          <a:spcPct val="20000"/>
                        </a:spcBef>
                        <a:buClr>
                          <a:schemeClr val="tx1"/>
                        </a:buClr>
                        <a:buSzPct val="50000"/>
                        <a:defRPr sz="1400">
                          <a:solidFill>
                            <a:schemeClr val="tx1"/>
                          </a:solidFill>
                          <a:latin typeface="Verdana" panose="020B0604030504040204" pitchFamily="34" charset="0"/>
                          <a:cs typeface="Times New Roman" panose="02020603050405020304" pitchFamily="18" charset="0"/>
                        </a:defRPr>
                      </a:lvl3pPr>
                      <a:lvl4pPr>
                        <a:spcBef>
                          <a:spcPct val="20000"/>
                        </a:spcBef>
                        <a:buClr>
                          <a:schemeClr val="tx1"/>
                        </a:buClr>
                        <a:defRPr sz="1200">
                          <a:solidFill>
                            <a:schemeClr val="tx1"/>
                          </a:solidFill>
                          <a:latin typeface="Verdana" panose="020B0604030504040204" pitchFamily="34" charset="0"/>
                          <a:cs typeface="Times New Roman" panose="02020603050405020304" pitchFamily="18" charset="0"/>
                        </a:defRPr>
                      </a:lvl4pPr>
                      <a:lvl5pPr>
                        <a:spcBef>
                          <a:spcPct val="20000"/>
                        </a:spcBef>
                        <a:buClr>
                          <a:srgbClr val="C0C0C0"/>
                        </a:buClr>
                        <a:buSzPct val="50000"/>
                        <a:defRPr sz="1400">
                          <a:solidFill>
                            <a:schemeClr val="tx1"/>
                          </a:solidFill>
                          <a:latin typeface="Verdana" panose="020B0604030504040204" pitchFamily="34" charset="0"/>
                          <a:cs typeface="Times New Roman" panose="02020603050405020304" pitchFamily="18" charset="0"/>
                        </a:defRPr>
                      </a:lvl5pPr>
                      <a:lvl6pPr fontAlgn="base">
                        <a:spcBef>
                          <a:spcPct val="20000"/>
                        </a:spcBef>
                        <a:spcAft>
                          <a:spcPct val="0"/>
                        </a:spcAft>
                        <a:buClr>
                          <a:srgbClr val="C0C0C0"/>
                        </a:buClr>
                        <a:buSzPct val="50000"/>
                        <a:buFont typeface="Wingdings" panose="05000000000000000000" pitchFamily="2" charset="2"/>
                        <a:defRPr sz="1400">
                          <a:solidFill>
                            <a:schemeClr val="tx1"/>
                          </a:solidFill>
                          <a:latin typeface="Verdana" panose="020B0604030504040204" pitchFamily="34" charset="0"/>
                          <a:cs typeface="Times New Roman" panose="02020603050405020304" pitchFamily="18" charset="0"/>
                        </a:defRPr>
                      </a:lvl6pPr>
                      <a:lvl7pPr fontAlgn="base">
                        <a:spcBef>
                          <a:spcPct val="20000"/>
                        </a:spcBef>
                        <a:spcAft>
                          <a:spcPct val="0"/>
                        </a:spcAft>
                        <a:buClr>
                          <a:srgbClr val="C0C0C0"/>
                        </a:buClr>
                        <a:buSzPct val="50000"/>
                        <a:buFont typeface="Wingdings" panose="05000000000000000000" pitchFamily="2" charset="2"/>
                        <a:defRPr sz="1400">
                          <a:solidFill>
                            <a:schemeClr val="tx1"/>
                          </a:solidFill>
                          <a:latin typeface="Verdana" panose="020B0604030504040204" pitchFamily="34" charset="0"/>
                          <a:cs typeface="Times New Roman" panose="02020603050405020304" pitchFamily="18" charset="0"/>
                        </a:defRPr>
                      </a:lvl7pPr>
                      <a:lvl8pPr fontAlgn="base">
                        <a:spcBef>
                          <a:spcPct val="20000"/>
                        </a:spcBef>
                        <a:spcAft>
                          <a:spcPct val="0"/>
                        </a:spcAft>
                        <a:buClr>
                          <a:srgbClr val="C0C0C0"/>
                        </a:buClr>
                        <a:buSzPct val="50000"/>
                        <a:buFont typeface="Wingdings" panose="05000000000000000000" pitchFamily="2" charset="2"/>
                        <a:defRPr sz="1400">
                          <a:solidFill>
                            <a:schemeClr val="tx1"/>
                          </a:solidFill>
                          <a:latin typeface="Verdana" panose="020B0604030504040204" pitchFamily="34" charset="0"/>
                          <a:cs typeface="Times New Roman" panose="02020603050405020304" pitchFamily="18" charset="0"/>
                        </a:defRPr>
                      </a:lvl8pPr>
                      <a:lvl9pPr fontAlgn="base">
                        <a:spcBef>
                          <a:spcPct val="20000"/>
                        </a:spcBef>
                        <a:spcAft>
                          <a:spcPct val="0"/>
                        </a:spcAft>
                        <a:buClr>
                          <a:srgbClr val="C0C0C0"/>
                        </a:buClr>
                        <a:buSzPct val="50000"/>
                        <a:buFont typeface="Wingdings" panose="05000000000000000000" pitchFamily="2" charset="2"/>
                        <a:defRPr sz="1400">
                          <a:solidFill>
                            <a:schemeClr val="tx1"/>
                          </a:solidFill>
                          <a:latin typeface="Verdana" panose="020B0604030504040204" pitchFamily="34" charset="0"/>
                          <a:cs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
                          <a:srgbClr val="808080"/>
                        </a:buClr>
                        <a:buSzPct val="60000"/>
                        <a:buFont typeface="Wingdings" panose="05000000000000000000" pitchFamily="2" charset="2"/>
                        <a:buNone/>
                        <a:tabLst/>
                      </a:pPr>
                      <a:r>
                        <a:rPr kumimoji="0" lang="en-US" altLang="en-US" sz="1300" u="none" strike="noStrike" cap="none" normalizeH="0" baseline="0" dirty="0">
                          <a:ln>
                            <a:noFill/>
                          </a:ln>
                          <a:effectLst/>
                        </a:rPr>
                        <a:t>True</a:t>
                      </a:r>
                      <a:endParaRPr kumimoji="0" lang="en-US" altLang="en-US" sz="1300" b="0" i="0" u="none" strike="noStrike" cap="none" normalizeH="0" baseline="0" dirty="0">
                        <a:ln>
                          <a:noFill/>
                        </a:ln>
                        <a:solidFill>
                          <a:schemeClr val="tx1"/>
                        </a:solidFill>
                        <a:effectLst/>
                        <a:latin typeface="Courier New" panose="02070309020205020404" pitchFamily="49" charset="0"/>
                        <a:cs typeface="Times New Roman" panose="02020603050405020304" pitchFamily="18" charset="0"/>
                      </a:endParaRPr>
                    </a:p>
                  </a:txBody>
                  <a:tcPr marL="82296" marR="82296" marT="41148" marB="41148" horzOverflow="overflow"/>
                </a:tc>
                <a:extLst>
                  <a:ext uri="{0D108BD9-81ED-4DB2-BD59-A6C34878D82A}">
                    <a16:rowId xmlns:a16="http://schemas.microsoft.com/office/drawing/2014/main" val="3340546533"/>
                  </a:ext>
                </a:extLst>
              </a:tr>
            </a:tbl>
          </a:graphicData>
        </a:graphic>
      </p:graphicFrame>
    </p:spTree>
    <p:extLst>
      <p:ext uri="{BB962C8B-B14F-4D97-AF65-F5344CB8AC3E}">
        <p14:creationId xmlns:p14="http://schemas.microsoft.com/office/powerpoint/2010/main" val="31727129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177D91-7192-47E2-B582-148FB62960A9}"/>
              </a:ext>
            </a:extLst>
          </p:cNvPr>
          <p:cNvSpPr>
            <a:spLocks noGrp="1"/>
          </p:cNvSpPr>
          <p:nvPr>
            <p:ph type="title"/>
          </p:nvPr>
        </p:nvSpPr>
        <p:spPr/>
        <p:txBody>
          <a:bodyPr/>
          <a:lstStyle/>
          <a:p>
            <a:r>
              <a:rPr lang="en-GB" dirty="0"/>
              <a:t>Today’s Agenda!</a:t>
            </a:r>
          </a:p>
        </p:txBody>
      </p:sp>
      <p:sp>
        <p:nvSpPr>
          <p:cNvPr id="3" name="Text Placeholder 2">
            <a:extLst>
              <a:ext uri="{FF2B5EF4-FFF2-40B4-BE49-F238E27FC236}">
                <a16:creationId xmlns:a16="http://schemas.microsoft.com/office/drawing/2014/main" id="{5C1B6D89-1622-4A44-BAA5-F0473FB8AA84}"/>
              </a:ext>
            </a:extLst>
          </p:cNvPr>
          <p:cNvSpPr>
            <a:spLocks noGrp="1"/>
          </p:cNvSpPr>
          <p:nvPr>
            <p:ph type="body" sz="quarter" idx="14"/>
          </p:nvPr>
        </p:nvSpPr>
        <p:spPr/>
        <p:txBody>
          <a:bodyPr/>
          <a:lstStyle/>
          <a:p>
            <a:pPr marL="342900" indent="-342900">
              <a:buClr>
                <a:srgbClr val="FFC000"/>
              </a:buClr>
              <a:buFont typeface="Arial" panose="020B0604020202020204" pitchFamily="34" charset="0"/>
              <a:buChar char="•"/>
            </a:pPr>
            <a:r>
              <a:rPr lang="en-GB" dirty="0"/>
              <a:t>Repetition statements </a:t>
            </a:r>
          </a:p>
          <a:p>
            <a:pPr marL="774900" lvl="1" indent="-342900">
              <a:buClr>
                <a:srgbClr val="FFC000"/>
              </a:buClr>
              <a:buFont typeface="Arial" panose="020B0604020202020204" pitchFamily="34" charset="0"/>
              <a:buChar char="•"/>
            </a:pPr>
            <a:r>
              <a:rPr lang="en-GB" dirty="0"/>
              <a:t>for … range loops</a:t>
            </a:r>
          </a:p>
          <a:p>
            <a:pPr marL="774900" lvl="1" indent="-342900">
              <a:buClr>
                <a:srgbClr val="FFC000"/>
              </a:buClr>
              <a:buFont typeface="Arial" panose="020B0604020202020204" pitchFamily="34" charset="0"/>
              <a:buChar char="•"/>
            </a:pPr>
            <a:r>
              <a:rPr lang="en-GB" dirty="0"/>
              <a:t>Cumulative loops</a:t>
            </a:r>
          </a:p>
          <a:p>
            <a:pPr marL="774900" lvl="1" indent="-342900">
              <a:buClr>
                <a:srgbClr val="FFC000"/>
              </a:buClr>
              <a:buFont typeface="Arial" panose="020B0604020202020204" pitchFamily="34" charset="0"/>
              <a:buChar char="•"/>
            </a:pPr>
            <a:r>
              <a:rPr lang="en-GB" dirty="0"/>
              <a:t>Nested loops </a:t>
            </a:r>
          </a:p>
          <a:p>
            <a:pPr marL="774900" lvl="1" indent="-342900">
              <a:buClr>
                <a:srgbClr val="FFC000"/>
              </a:buClr>
              <a:buFont typeface="Arial" panose="020B0604020202020204" pitchFamily="34" charset="0"/>
              <a:buChar char="•"/>
            </a:pPr>
            <a:r>
              <a:rPr lang="en-GB" dirty="0"/>
              <a:t>While loops </a:t>
            </a:r>
          </a:p>
          <a:p>
            <a:pPr marL="0" lvl="1" indent="-342900">
              <a:buClr>
                <a:srgbClr val="FFC000"/>
              </a:buClr>
              <a:buFont typeface="Arial" panose="020B0604020202020204" pitchFamily="34" charset="0"/>
              <a:buChar char="•"/>
            </a:pPr>
            <a:r>
              <a:rPr lang="en-GB" dirty="0"/>
              <a:t>Condition statements </a:t>
            </a:r>
          </a:p>
          <a:p>
            <a:pPr marL="0" lvl="1" indent="-342900">
              <a:buClr>
                <a:srgbClr val="FFC000"/>
              </a:buClr>
              <a:buFont typeface="Arial" panose="020B0604020202020204" pitchFamily="34" charset="0"/>
              <a:buChar char="•"/>
            </a:pPr>
            <a:r>
              <a:rPr lang="en-GB" dirty="0"/>
              <a:t>Logical operators and expressions  </a:t>
            </a:r>
          </a:p>
          <a:p>
            <a:pPr marL="774900" lvl="1" indent="-342900">
              <a:buClr>
                <a:srgbClr val="FFC000"/>
              </a:buClr>
              <a:buFont typeface="Arial" panose="020B0604020202020204" pitchFamily="34" charset="0"/>
              <a:buChar char="•"/>
            </a:pPr>
            <a:endParaRPr lang="en-GB" dirty="0"/>
          </a:p>
          <a:p>
            <a:r>
              <a:rPr lang="en-GB" dirty="0"/>
              <a:t> </a:t>
            </a:r>
          </a:p>
        </p:txBody>
      </p:sp>
    </p:spTree>
    <p:extLst>
      <p:ext uri="{BB962C8B-B14F-4D97-AF65-F5344CB8AC3E}">
        <p14:creationId xmlns:p14="http://schemas.microsoft.com/office/powerpoint/2010/main" val="112071688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195756-467A-4D2C-A4CE-E87B42A90369}"/>
              </a:ext>
            </a:extLst>
          </p:cNvPr>
          <p:cNvSpPr>
            <a:spLocks noGrp="1"/>
          </p:cNvSpPr>
          <p:nvPr>
            <p:ph type="title"/>
          </p:nvPr>
        </p:nvSpPr>
        <p:spPr/>
        <p:txBody>
          <a:bodyPr/>
          <a:lstStyle/>
          <a:p>
            <a:r>
              <a:rPr lang="en-GB" dirty="0"/>
              <a:t>Next Session!</a:t>
            </a:r>
          </a:p>
        </p:txBody>
      </p:sp>
      <p:sp>
        <p:nvSpPr>
          <p:cNvPr id="3" name="Text Placeholder 2">
            <a:extLst>
              <a:ext uri="{FF2B5EF4-FFF2-40B4-BE49-F238E27FC236}">
                <a16:creationId xmlns:a16="http://schemas.microsoft.com/office/drawing/2014/main" id="{C3C241C2-C5B2-4ECA-B4D1-FD10D58EAB8A}"/>
              </a:ext>
            </a:extLst>
          </p:cNvPr>
          <p:cNvSpPr>
            <a:spLocks noGrp="1"/>
          </p:cNvSpPr>
          <p:nvPr>
            <p:ph type="body" sz="quarter" idx="14"/>
          </p:nvPr>
        </p:nvSpPr>
        <p:spPr/>
        <p:txBody>
          <a:bodyPr/>
          <a:lstStyle/>
          <a:p>
            <a:pPr marL="342900" indent="-342900">
              <a:buFont typeface="Arial" panose="020B0604020202020204" pitchFamily="34" charset="0"/>
              <a:buChar char="•"/>
            </a:pPr>
            <a:r>
              <a:rPr lang="en-GB" dirty="0"/>
              <a:t>Passing values</a:t>
            </a:r>
          </a:p>
          <a:p>
            <a:pPr marL="342900" indent="-342900">
              <a:buFont typeface="Arial" panose="020B0604020202020204" pitchFamily="34" charset="0"/>
              <a:buChar char="•"/>
            </a:pPr>
            <a:r>
              <a:rPr lang="en-GB" dirty="0"/>
              <a:t>Code reusability </a:t>
            </a:r>
          </a:p>
          <a:p>
            <a:pPr marL="342900" indent="-342900">
              <a:buFont typeface="Arial" panose="020B0604020202020204" pitchFamily="34" charset="0"/>
              <a:buChar char="•"/>
            </a:pPr>
            <a:r>
              <a:rPr lang="en-GB" dirty="0"/>
              <a:t>Functions </a:t>
            </a:r>
          </a:p>
          <a:p>
            <a:pPr marL="342900" indent="-342900">
              <a:buFont typeface="Arial" panose="020B0604020202020204" pitchFamily="34" charset="0"/>
              <a:buChar char="•"/>
            </a:pPr>
            <a:r>
              <a:rPr lang="en-GB" dirty="0"/>
              <a:t>Parameters and arguments </a:t>
            </a:r>
          </a:p>
        </p:txBody>
      </p:sp>
    </p:spTree>
    <p:extLst>
      <p:ext uri="{BB962C8B-B14F-4D97-AF65-F5344CB8AC3E}">
        <p14:creationId xmlns:p14="http://schemas.microsoft.com/office/powerpoint/2010/main" val="37436747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Q And A GIFs - Get the best GIF on GIPHY">
            <a:extLst>
              <a:ext uri="{FF2B5EF4-FFF2-40B4-BE49-F238E27FC236}">
                <a16:creationId xmlns:a16="http://schemas.microsoft.com/office/drawing/2014/main" id="{E8724DE2-8FE7-4261-AA01-D2D21E18E3F3}"/>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tretch>
            <a:fillRect/>
          </a:stretch>
        </p:blipFill>
        <p:spPr bwMode="auto">
          <a:xfrm>
            <a:off x="2170828" y="460587"/>
            <a:ext cx="7387048" cy="55710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20234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C389592-D5A7-41BD-B946-51CDFCF36EDE}"/>
              </a:ext>
            </a:extLst>
          </p:cNvPr>
          <p:cNvSpPr>
            <a:spLocks noGrp="1"/>
          </p:cNvSpPr>
          <p:nvPr>
            <p:ph type="title"/>
          </p:nvPr>
        </p:nvSpPr>
        <p:spPr>
          <a:xfrm>
            <a:off x="363504" y="1275216"/>
            <a:ext cx="5479200" cy="720000"/>
          </a:xfrm>
        </p:spPr>
        <p:txBody>
          <a:bodyPr>
            <a:normAutofit/>
          </a:bodyPr>
          <a:lstStyle/>
          <a:p>
            <a:r>
              <a:rPr lang="en-GB" sz="4000" dirty="0">
                <a:solidFill>
                  <a:schemeClr val="bg1"/>
                </a:solidFill>
              </a:rPr>
              <a:t>Repetition Statements </a:t>
            </a:r>
          </a:p>
        </p:txBody>
      </p:sp>
      <p:pic>
        <p:nvPicPr>
          <p:cNvPr id="1026" name="Picture 2" descr="Less Repetition, More Dynamic Programming | by Vaidehi Joshi | basecs |  Medium">
            <a:extLst>
              <a:ext uri="{FF2B5EF4-FFF2-40B4-BE49-F238E27FC236}">
                <a16:creationId xmlns:a16="http://schemas.microsoft.com/office/drawing/2014/main" id="{B0C0D5A0-97DE-4BA8-9E5D-5A2A29EEBFD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662928" y="3194304"/>
            <a:ext cx="4882896" cy="24414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54035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B3E0ED-F9F3-487B-9E27-0FB8ADF39EEA}"/>
              </a:ext>
            </a:extLst>
          </p:cNvPr>
          <p:cNvSpPr>
            <a:spLocks noGrp="1"/>
          </p:cNvSpPr>
          <p:nvPr>
            <p:ph type="title"/>
          </p:nvPr>
        </p:nvSpPr>
        <p:spPr>
          <a:xfrm>
            <a:off x="521998" y="842400"/>
            <a:ext cx="7079713" cy="720000"/>
          </a:xfrm>
        </p:spPr>
        <p:txBody>
          <a:bodyPr>
            <a:normAutofit/>
          </a:bodyPr>
          <a:lstStyle/>
          <a:p>
            <a:r>
              <a:rPr lang="en-GB" dirty="0"/>
              <a:t>What is Loop in Programming?</a:t>
            </a:r>
          </a:p>
        </p:txBody>
      </p:sp>
      <p:sp>
        <p:nvSpPr>
          <p:cNvPr id="3" name="Text Placeholder 2">
            <a:extLst>
              <a:ext uri="{FF2B5EF4-FFF2-40B4-BE49-F238E27FC236}">
                <a16:creationId xmlns:a16="http://schemas.microsoft.com/office/drawing/2014/main" id="{A11840BC-E7CE-456A-889B-606950AF2146}"/>
              </a:ext>
            </a:extLst>
          </p:cNvPr>
          <p:cNvSpPr>
            <a:spLocks noGrp="1"/>
          </p:cNvSpPr>
          <p:nvPr>
            <p:ph type="body" sz="quarter" idx="14"/>
          </p:nvPr>
        </p:nvSpPr>
        <p:spPr>
          <a:xfrm>
            <a:off x="522286" y="1562399"/>
            <a:ext cx="10895521" cy="4966417"/>
          </a:xfrm>
        </p:spPr>
        <p:txBody>
          <a:bodyPr>
            <a:normAutofit/>
          </a:bodyPr>
          <a:lstStyle/>
          <a:p>
            <a:pPr marL="342900" indent="-342900" algn="just">
              <a:lnSpc>
                <a:spcPct val="150000"/>
              </a:lnSpc>
              <a:buFont typeface="Arial" panose="020B0604020202020204" pitchFamily="34" charset="0"/>
              <a:buChar char="•"/>
            </a:pPr>
            <a:r>
              <a:rPr lang="en-GB" dirty="0"/>
              <a:t>A loop, in programming, is a series of instructions that is repeated until a specific condition is satisfied. Specifically, a certain process is completed, such as getting a data item and changing it while checking that the counter has reached a defined number. </a:t>
            </a:r>
          </a:p>
          <a:p>
            <a:pPr marL="342900" indent="-342900" algn="just">
              <a:lnSpc>
                <a:spcPct val="150000"/>
              </a:lnSpc>
              <a:buFont typeface="Arial" panose="020B0604020202020204" pitchFamily="34" charset="0"/>
              <a:buChar char="•"/>
            </a:pPr>
            <a:r>
              <a:rPr lang="en-GB" dirty="0"/>
              <a:t>In Python, all the statements indented by the same number of character spaces after a programming construct are considered to be part of a single block of code. Python uses indentation as its method of grouping statements.</a:t>
            </a:r>
          </a:p>
          <a:p>
            <a:endParaRPr lang="en-GB" dirty="0"/>
          </a:p>
        </p:txBody>
      </p:sp>
    </p:spTree>
    <p:extLst>
      <p:ext uri="{BB962C8B-B14F-4D97-AF65-F5344CB8AC3E}">
        <p14:creationId xmlns:p14="http://schemas.microsoft.com/office/powerpoint/2010/main" val="6782838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B5D398-90F3-4777-9529-DEAD587F2C84}"/>
              </a:ext>
            </a:extLst>
          </p:cNvPr>
          <p:cNvSpPr>
            <a:spLocks noGrp="1"/>
          </p:cNvSpPr>
          <p:nvPr>
            <p:ph type="title"/>
          </p:nvPr>
        </p:nvSpPr>
        <p:spPr>
          <a:xfrm>
            <a:off x="521998" y="842400"/>
            <a:ext cx="9591265" cy="720000"/>
          </a:xfrm>
        </p:spPr>
        <p:txBody>
          <a:bodyPr>
            <a:normAutofit/>
          </a:bodyPr>
          <a:lstStyle/>
          <a:p>
            <a:r>
              <a:rPr lang="en-GB" dirty="0"/>
              <a:t>Loops will save you time and Resources! </a:t>
            </a:r>
          </a:p>
        </p:txBody>
      </p:sp>
      <p:sp>
        <p:nvSpPr>
          <p:cNvPr id="3" name="Text Placeholder 2">
            <a:extLst>
              <a:ext uri="{FF2B5EF4-FFF2-40B4-BE49-F238E27FC236}">
                <a16:creationId xmlns:a16="http://schemas.microsoft.com/office/drawing/2014/main" id="{FD1D5B74-E32D-4D27-807E-AE78266F123D}"/>
              </a:ext>
            </a:extLst>
          </p:cNvPr>
          <p:cNvSpPr>
            <a:spLocks noGrp="1"/>
          </p:cNvSpPr>
          <p:nvPr>
            <p:ph type="body" sz="quarter" idx="14"/>
          </p:nvPr>
        </p:nvSpPr>
        <p:spPr/>
        <p:txBody>
          <a:bodyPr>
            <a:normAutofit fontScale="92500" lnSpcReduction="20000"/>
          </a:bodyPr>
          <a:lstStyle/>
          <a:p>
            <a:r>
              <a:rPr lang="en-GB" dirty="0"/>
              <a:t>For example: print the first 10 multiples of 6 (without loops)</a:t>
            </a:r>
          </a:p>
          <a:p>
            <a:endParaRPr lang="en-GB" dirty="0"/>
          </a:p>
          <a:p>
            <a:pPr lvl="2"/>
            <a:r>
              <a:rPr lang="fr-FR" dirty="0" err="1"/>
              <a:t>print</a:t>
            </a:r>
            <a:r>
              <a:rPr lang="fr-FR" dirty="0"/>
              <a:t> (6*1)</a:t>
            </a:r>
          </a:p>
          <a:p>
            <a:pPr lvl="2"/>
            <a:r>
              <a:rPr lang="fr-FR" dirty="0" err="1"/>
              <a:t>print</a:t>
            </a:r>
            <a:r>
              <a:rPr lang="fr-FR" dirty="0"/>
              <a:t> (6*2)</a:t>
            </a:r>
          </a:p>
          <a:p>
            <a:pPr lvl="2"/>
            <a:r>
              <a:rPr lang="fr-FR" dirty="0" err="1"/>
              <a:t>print</a:t>
            </a:r>
            <a:r>
              <a:rPr lang="fr-FR" dirty="0"/>
              <a:t> (6*3)</a:t>
            </a:r>
          </a:p>
          <a:p>
            <a:pPr lvl="2"/>
            <a:r>
              <a:rPr lang="fr-FR" dirty="0" err="1"/>
              <a:t>print</a:t>
            </a:r>
            <a:r>
              <a:rPr lang="fr-FR" dirty="0"/>
              <a:t> (6*4)</a:t>
            </a:r>
          </a:p>
          <a:p>
            <a:pPr lvl="2"/>
            <a:r>
              <a:rPr lang="fr-FR" dirty="0" err="1"/>
              <a:t>print</a:t>
            </a:r>
            <a:r>
              <a:rPr lang="fr-FR" dirty="0"/>
              <a:t> (6*5)</a:t>
            </a:r>
          </a:p>
          <a:p>
            <a:pPr lvl="2"/>
            <a:r>
              <a:rPr lang="fr-FR" dirty="0" err="1"/>
              <a:t>print</a:t>
            </a:r>
            <a:r>
              <a:rPr lang="fr-FR" dirty="0"/>
              <a:t> (6*6)</a:t>
            </a:r>
          </a:p>
          <a:p>
            <a:pPr lvl="2"/>
            <a:r>
              <a:rPr lang="fr-FR" dirty="0" err="1"/>
              <a:t>print</a:t>
            </a:r>
            <a:r>
              <a:rPr lang="fr-FR" dirty="0"/>
              <a:t> (6*7)</a:t>
            </a:r>
          </a:p>
          <a:p>
            <a:pPr lvl="2"/>
            <a:r>
              <a:rPr lang="fr-FR" dirty="0" err="1"/>
              <a:t>print</a:t>
            </a:r>
            <a:r>
              <a:rPr lang="fr-FR" dirty="0"/>
              <a:t> (6*8)</a:t>
            </a:r>
          </a:p>
          <a:p>
            <a:pPr lvl="2"/>
            <a:r>
              <a:rPr lang="fr-FR" dirty="0" err="1"/>
              <a:t>print</a:t>
            </a:r>
            <a:r>
              <a:rPr lang="fr-FR" dirty="0"/>
              <a:t> (6*9)</a:t>
            </a:r>
          </a:p>
          <a:p>
            <a:pPr lvl="2"/>
            <a:r>
              <a:rPr lang="fr-FR" dirty="0" err="1"/>
              <a:t>print</a:t>
            </a:r>
            <a:r>
              <a:rPr lang="fr-FR" dirty="0"/>
              <a:t> (6*10)</a:t>
            </a:r>
          </a:p>
          <a:p>
            <a:endParaRPr lang="en-GB" dirty="0"/>
          </a:p>
        </p:txBody>
      </p:sp>
      <p:pic>
        <p:nvPicPr>
          <p:cNvPr id="2050" name="Picture 2" descr="Problem Solved GIFs - Get the best GIF on GIPHY">
            <a:extLst>
              <a:ext uri="{FF2B5EF4-FFF2-40B4-BE49-F238E27FC236}">
                <a16:creationId xmlns:a16="http://schemas.microsoft.com/office/drawing/2014/main" id="{E9036A11-A497-4ED2-A11C-5A41E5619A39}"/>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4071366" y="2689860"/>
            <a:ext cx="3390900" cy="1905000"/>
          </a:xfrm>
          <a:prstGeom prst="rect">
            <a:avLst/>
          </a:prstGeom>
          <a:noFill/>
          <a:extLst>
            <a:ext uri="{909E8E84-426E-40DD-AFC4-6F175D3DCCD1}">
              <a14:hiddenFill xmlns:a14="http://schemas.microsoft.com/office/drawing/2010/main">
                <a:solidFill>
                  <a:srgbClr val="FFFFFF"/>
                </a:solidFill>
              </a14:hiddenFill>
            </a:ext>
          </a:extLst>
        </p:spPr>
      </p:pic>
      <p:sp>
        <p:nvSpPr>
          <p:cNvPr id="4" name="Arrow: Right 3">
            <a:extLst>
              <a:ext uri="{FF2B5EF4-FFF2-40B4-BE49-F238E27FC236}">
                <a16:creationId xmlns:a16="http://schemas.microsoft.com/office/drawing/2014/main" id="{D7BA3F7B-C211-45A9-9FB7-A1A1D59AE845}"/>
              </a:ext>
            </a:extLst>
          </p:cNvPr>
          <p:cNvSpPr/>
          <p:nvPr/>
        </p:nvSpPr>
        <p:spPr>
          <a:xfrm>
            <a:off x="2682240" y="3517392"/>
            <a:ext cx="969264" cy="164592"/>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GB"/>
          </a:p>
        </p:txBody>
      </p:sp>
      <p:sp>
        <p:nvSpPr>
          <p:cNvPr id="6" name="Arrow: Right 5">
            <a:extLst>
              <a:ext uri="{FF2B5EF4-FFF2-40B4-BE49-F238E27FC236}">
                <a16:creationId xmlns:a16="http://schemas.microsoft.com/office/drawing/2014/main" id="{12DFB4FE-17E5-4683-8F74-185B1C1B7085}"/>
              </a:ext>
            </a:extLst>
          </p:cNvPr>
          <p:cNvSpPr/>
          <p:nvPr/>
        </p:nvSpPr>
        <p:spPr>
          <a:xfrm>
            <a:off x="7882128" y="3517392"/>
            <a:ext cx="969264" cy="164592"/>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GB"/>
          </a:p>
        </p:txBody>
      </p:sp>
      <p:sp>
        <p:nvSpPr>
          <p:cNvPr id="5" name="Rectangle 4">
            <a:extLst>
              <a:ext uri="{FF2B5EF4-FFF2-40B4-BE49-F238E27FC236}">
                <a16:creationId xmlns:a16="http://schemas.microsoft.com/office/drawing/2014/main" id="{2CA63055-05C8-4C3D-A2CE-A45054B093E9}"/>
              </a:ext>
            </a:extLst>
          </p:cNvPr>
          <p:cNvSpPr/>
          <p:nvPr/>
        </p:nvSpPr>
        <p:spPr>
          <a:xfrm>
            <a:off x="6918909" y="3184189"/>
            <a:ext cx="5181701" cy="830997"/>
          </a:xfrm>
          <a:prstGeom prst="rect">
            <a:avLst/>
          </a:prstGeom>
        </p:spPr>
        <p:txBody>
          <a:bodyPr wrap="square">
            <a:spAutoFit/>
          </a:bodyPr>
          <a:lstStyle/>
          <a:p>
            <a:pPr marL="2057400" lvl="6" indent="0">
              <a:buNone/>
            </a:pPr>
            <a:r>
              <a:rPr lang="en-GB" sz="2400" b="1" dirty="0">
                <a:solidFill>
                  <a:schemeClr val="accent1">
                    <a:lumMod val="60000"/>
                    <a:lumOff val="40000"/>
                  </a:schemeClr>
                </a:solidFill>
              </a:rPr>
              <a:t>for x in range(1, 11):</a:t>
            </a:r>
          </a:p>
          <a:p>
            <a:pPr marL="2057400" lvl="6" indent="0">
              <a:buNone/>
            </a:pPr>
            <a:r>
              <a:rPr lang="en-GB" sz="2400" b="1" dirty="0">
                <a:solidFill>
                  <a:schemeClr val="accent1">
                    <a:lumMod val="60000"/>
                    <a:lumOff val="40000"/>
                  </a:schemeClr>
                </a:solidFill>
              </a:rPr>
              <a:t>      print (6 * x)</a:t>
            </a:r>
          </a:p>
        </p:txBody>
      </p:sp>
    </p:spTree>
    <p:extLst>
      <p:ext uri="{BB962C8B-B14F-4D97-AF65-F5344CB8AC3E}">
        <p14:creationId xmlns:p14="http://schemas.microsoft.com/office/powerpoint/2010/main" val="216795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 presetClass="entr" presetSubtype="0" fill="hold" nodeType="withEffect">
                                  <p:stCondLst>
                                    <p:cond delay="0"/>
                                  </p:stCondLst>
                                  <p:childTnLst>
                                    <p:set>
                                      <p:cBhvr>
                                        <p:cTn id="9" dur="1" fill="hold">
                                          <p:stCondLst>
                                            <p:cond delay="0"/>
                                          </p:stCondLst>
                                        </p:cTn>
                                        <p:tgtEl>
                                          <p:spTgt spid="2050"/>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500"/>
                                        <p:tgtEl>
                                          <p:spTgt spid="6"/>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0" end="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24529E-B350-4C5B-AFC3-B15D2F8D43A5}"/>
              </a:ext>
            </a:extLst>
          </p:cNvPr>
          <p:cNvSpPr>
            <a:spLocks noGrp="1"/>
          </p:cNvSpPr>
          <p:nvPr>
            <p:ph type="title"/>
          </p:nvPr>
        </p:nvSpPr>
        <p:spPr/>
        <p:txBody>
          <a:bodyPr>
            <a:normAutofit fontScale="90000"/>
          </a:bodyPr>
          <a:lstStyle/>
          <a:p>
            <a:r>
              <a:rPr lang="en-GB" dirty="0"/>
              <a:t>The </a:t>
            </a:r>
            <a:r>
              <a:rPr lang="en-GB" i="1" dirty="0">
                <a:effectLst>
                  <a:outerShdw blurRad="38100" dist="38100" dir="2700000" algn="tl">
                    <a:srgbClr val="000000">
                      <a:alpha val="43137"/>
                    </a:srgbClr>
                  </a:outerShdw>
                </a:effectLst>
              </a:rPr>
              <a:t>for</a:t>
            </a:r>
            <a:r>
              <a:rPr lang="en-GB" dirty="0"/>
              <a:t> loop: general syntax </a:t>
            </a:r>
          </a:p>
        </p:txBody>
      </p:sp>
      <p:sp>
        <p:nvSpPr>
          <p:cNvPr id="3" name="Text Placeholder 2">
            <a:extLst>
              <a:ext uri="{FF2B5EF4-FFF2-40B4-BE49-F238E27FC236}">
                <a16:creationId xmlns:a16="http://schemas.microsoft.com/office/drawing/2014/main" id="{F1F5A375-19C4-4C02-9CD9-CFA8C35660BD}"/>
              </a:ext>
            </a:extLst>
          </p:cNvPr>
          <p:cNvSpPr>
            <a:spLocks noGrp="1"/>
          </p:cNvSpPr>
          <p:nvPr>
            <p:ph type="body" sz="quarter" idx="14"/>
          </p:nvPr>
        </p:nvSpPr>
        <p:spPr>
          <a:xfrm>
            <a:off x="286140" y="1562399"/>
            <a:ext cx="6023220" cy="4651789"/>
          </a:xfrm>
        </p:spPr>
        <p:txBody>
          <a:bodyPr>
            <a:normAutofit lnSpcReduction="10000"/>
          </a:bodyPr>
          <a:lstStyle/>
          <a:p>
            <a:pPr marL="285750" indent="-285750" algn="just">
              <a:lnSpc>
                <a:spcPct val="170000"/>
              </a:lnSpc>
              <a:buFont typeface="Arial" panose="020B0604020202020204" pitchFamily="34" charset="0"/>
              <a:buChar char="•"/>
            </a:pPr>
            <a:r>
              <a:rPr lang="en-US" altLang="en-US" sz="2000" b="1" i="1" dirty="0">
                <a:effectLst>
                  <a:outerShdw blurRad="38100" dist="38100" dir="2700000" algn="tl">
                    <a:srgbClr val="000000">
                      <a:alpha val="43137"/>
                    </a:srgbClr>
                  </a:outerShdw>
                </a:effectLst>
                <a:latin typeface="Courier New" panose="02070309020205020404" pitchFamily="49" charset="0"/>
              </a:rPr>
              <a:t>for</a:t>
            </a:r>
            <a:r>
              <a:rPr lang="en-US" altLang="en-US" sz="1600" b="1" dirty="0"/>
              <a:t> loop</a:t>
            </a:r>
            <a:r>
              <a:rPr lang="en-US" altLang="en-US" sz="1600" dirty="0"/>
              <a:t>: Repeats a set of statements over a group of values.</a:t>
            </a:r>
          </a:p>
          <a:p>
            <a:pPr lvl="2" algn="just">
              <a:lnSpc>
                <a:spcPct val="170000"/>
              </a:lnSpc>
            </a:pPr>
            <a:r>
              <a:rPr lang="en-US" altLang="en-US" sz="1600" b="1" u="sng" dirty="0"/>
              <a:t>Syntax</a:t>
            </a:r>
            <a:r>
              <a:rPr lang="en-US" altLang="en-US" sz="1600" dirty="0"/>
              <a:t>:</a:t>
            </a:r>
          </a:p>
          <a:p>
            <a:pPr lvl="2" algn="just">
              <a:lnSpc>
                <a:spcPct val="170000"/>
              </a:lnSpc>
              <a:buNone/>
            </a:pPr>
            <a:r>
              <a:rPr lang="en-US" altLang="en-US" sz="1600" dirty="0">
                <a:latin typeface="Courier New" panose="02070309020205020404" pitchFamily="49" charset="0"/>
              </a:rPr>
              <a:t>	</a:t>
            </a:r>
            <a:r>
              <a:rPr lang="en-US" altLang="en-US" sz="1600" b="1" dirty="0">
                <a:solidFill>
                  <a:schemeClr val="accent1">
                    <a:lumMod val="60000"/>
                    <a:lumOff val="40000"/>
                  </a:schemeClr>
                </a:solidFill>
                <a:latin typeface="Courier New" panose="02070309020205020404" pitchFamily="49" charset="0"/>
              </a:rPr>
              <a:t>for</a:t>
            </a:r>
            <a:r>
              <a:rPr lang="en-US" altLang="en-US" sz="1600" dirty="0">
                <a:latin typeface="Courier New" panose="02070309020205020404" pitchFamily="49" charset="0"/>
              </a:rPr>
              <a:t> </a:t>
            </a:r>
            <a:r>
              <a:rPr lang="en-US" altLang="en-US" sz="1600" b="1" i="1" dirty="0" err="1">
                <a:effectLst>
                  <a:outerShdw blurRad="38100" dist="38100" dir="2700000" algn="tl">
                    <a:srgbClr val="000000">
                      <a:alpha val="43137"/>
                    </a:srgbClr>
                  </a:outerShdw>
                </a:effectLst>
              </a:rPr>
              <a:t>variableName</a:t>
            </a:r>
            <a:r>
              <a:rPr lang="en-US" altLang="en-US" sz="1600" dirty="0">
                <a:latin typeface="Courier New" panose="02070309020205020404" pitchFamily="49" charset="0"/>
              </a:rPr>
              <a:t> </a:t>
            </a:r>
            <a:r>
              <a:rPr lang="en-US" altLang="en-US" sz="1600" b="1" dirty="0">
                <a:solidFill>
                  <a:schemeClr val="accent1">
                    <a:lumMod val="60000"/>
                    <a:lumOff val="40000"/>
                  </a:schemeClr>
                </a:solidFill>
                <a:latin typeface="Courier New" panose="02070309020205020404" pitchFamily="49" charset="0"/>
              </a:rPr>
              <a:t>in</a:t>
            </a:r>
            <a:r>
              <a:rPr lang="en-US" altLang="en-US" sz="1600" dirty="0">
                <a:latin typeface="Courier New" panose="02070309020205020404" pitchFamily="49" charset="0"/>
              </a:rPr>
              <a:t> </a:t>
            </a:r>
            <a:r>
              <a:rPr lang="en-US" altLang="en-US" sz="1600" b="1" i="1" dirty="0" err="1">
                <a:effectLst>
                  <a:outerShdw blurRad="38100" dist="38100" dir="2700000" algn="tl">
                    <a:srgbClr val="000000">
                      <a:alpha val="43137"/>
                    </a:srgbClr>
                  </a:outerShdw>
                </a:effectLst>
              </a:rPr>
              <a:t>groupOfValues</a:t>
            </a:r>
            <a:r>
              <a:rPr lang="en-US" altLang="en-US" sz="1600" dirty="0">
                <a:latin typeface="Courier New" panose="02070309020205020404" pitchFamily="49" charset="0"/>
              </a:rPr>
              <a:t>:</a:t>
            </a:r>
          </a:p>
          <a:p>
            <a:pPr lvl="2" algn="just">
              <a:lnSpc>
                <a:spcPct val="170000"/>
              </a:lnSpc>
              <a:buNone/>
            </a:pPr>
            <a:r>
              <a:rPr lang="en-US" altLang="en-US" sz="1600" dirty="0">
                <a:latin typeface="Courier New" panose="02070309020205020404" pitchFamily="49" charset="0"/>
              </a:rPr>
              <a:t>	    </a:t>
            </a:r>
            <a:r>
              <a:rPr lang="en-US" altLang="en-US" sz="1600" b="1" i="1" dirty="0">
                <a:effectLst>
                  <a:outerShdw blurRad="38100" dist="38100" dir="2700000" algn="tl">
                    <a:srgbClr val="000000">
                      <a:alpha val="43137"/>
                    </a:srgbClr>
                  </a:outerShdw>
                </a:effectLst>
              </a:rPr>
              <a:t>statements</a:t>
            </a:r>
          </a:p>
          <a:p>
            <a:pPr lvl="4" algn="just">
              <a:lnSpc>
                <a:spcPct val="170000"/>
              </a:lnSpc>
              <a:buFont typeface="Arial" panose="020B0604020202020204" pitchFamily="34" charset="0"/>
              <a:buChar char="•"/>
            </a:pPr>
            <a:r>
              <a:rPr lang="en-US" altLang="en-US" sz="1600" dirty="0"/>
              <a:t>We indent the statements to be repeated with tabs or spaces.</a:t>
            </a:r>
          </a:p>
          <a:p>
            <a:pPr lvl="4" algn="just">
              <a:lnSpc>
                <a:spcPct val="170000"/>
              </a:lnSpc>
              <a:buFont typeface="Arial" panose="020B0604020202020204" pitchFamily="34" charset="0"/>
              <a:buChar char="•"/>
            </a:pPr>
            <a:r>
              <a:rPr lang="en-US" altLang="en-US" sz="1600" b="1" i="1" dirty="0" err="1"/>
              <a:t>variableName</a:t>
            </a:r>
            <a:r>
              <a:rPr lang="en-US" altLang="en-US" sz="1600" dirty="0"/>
              <a:t> gives a name to each value, so you can refer to it in the </a:t>
            </a:r>
            <a:r>
              <a:rPr lang="en-US" altLang="en-US" sz="1600" b="1" i="1" dirty="0"/>
              <a:t>statements</a:t>
            </a:r>
            <a:r>
              <a:rPr lang="en-US" altLang="en-US" sz="1600" dirty="0"/>
              <a:t>.</a:t>
            </a:r>
          </a:p>
          <a:p>
            <a:pPr lvl="4" algn="just">
              <a:lnSpc>
                <a:spcPct val="170000"/>
              </a:lnSpc>
              <a:buFont typeface="Arial" panose="020B0604020202020204" pitchFamily="34" charset="0"/>
              <a:buChar char="•"/>
            </a:pPr>
            <a:r>
              <a:rPr lang="en-US" altLang="en-US" sz="1600" b="1" i="1" dirty="0" err="1"/>
              <a:t>groupOfValues</a:t>
            </a:r>
            <a:r>
              <a:rPr lang="en-US" altLang="en-US" sz="1600" dirty="0"/>
              <a:t> can be a range of integers, specified with the </a:t>
            </a:r>
            <a:r>
              <a:rPr lang="en-US" altLang="en-US" sz="1600" dirty="0">
                <a:latin typeface="Courier New" panose="02070309020205020404" pitchFamily="49" charset="0"/>
              </a:rPr>
              <a:t>range</a:t>
            </a:r>
            <a:r>
              <a:rPr lang="en-US" altLang="en-US" sz="1600" dirty="0"/>
              <a:t> function.</a:t>
            </a:r>
          </a:p>
        </p:txBody>
      </p:sp>
      <p:sp>
        <p:nvSpPr>
          <p:cNvPr id="4" name="Rectangle 3">
            <a:extLst>
              <a:ext uri="{FF2B5EF4-FFF2-40B4-BE49-F238E27FC236}">
                <a16:creationId xmlns:a16="http://schemas.microsoft.com/office/drawing/2014/main" id="{8BE5A303-555B-4922-A286-A2E4E0C605CA}"/>
              </a:ext>
            </a:extLst>
          </p:cNvPr>
          <p:cNvSpPr/>
          <p:nvPr/>
        </p:nvSpPr>
        <p:spPr>
          <a:xfrm>
            <a:off x="5990897" y="2527496"/>
            <a:ext cx="6542603" cy="2320635"/>
          </a:xfrm>
          <a:prstGeom prst="rect">
            <a:avLst/>
          </a:prstGeom>
        </p:spPr>
        <p:txBody>
          <a:bodyPr wrap="square">
            <a:spAutoFit/>
          </a:bodyPr>
          <a:lstStyle/>
          <a:p>
            <a:pPr marL="1200150" lvl="2" indent="-285750">
              <a:lnSpc>
                <a:spcPct val="90000"/>
              </a:lnSpc>
              <a:buClr>
                <a:srgbClr val="FFC000"/>
              </a:buClr>
              <a:buFont typeface="Wingdings" panose="05000000000000000000" pitchFamily="2" charset="2"/>
              <a:buChar char="§"/>
            </a:pPr>
            <a:r>
              <a:rPr lang="en-US" altLang="en-US" sz="1600" b="1" u="sng" dirty="0">
                <a:solidFill>
                  <a:schemeClr val="tx2"/>
                </a:solidFill>
              </a:rPr>
              <a:t>Example</a:t>
            </a:r>
            <a:r>
              <a:rPr lang="en-US" altLang="en-US" sz="1600" dirty="0"/>
              <a:t>:</a:t>
            </a:r>
          </a:p>
          <a:p>
            <a:pPr lvl="2">
              <a:lnSpc>
                <a:spcPct val="90000"/>
              </a:lnSpc>
              <a:buNone/>
            </a:pPr>
            <a:endParaRPr lang="en-US" altLang="en-US" sz="1600" dirty="0"/>
          </a:p>
          <a:p>
            <a:pPr lvl="2">
              <a:lnSpc>
                <a:spcPct val="70000"/>
              </a:lnSpc>
              <a:buNone/>
            </a:pPr>
            <a:r>
              <a:rPr lang="en-US" altLang="en-US" sz="1600" b="1" dirty="0">
                <a:latin typeface="Courier New" panose="02070309020205020404" pitchFamily="49" charset="0"/>
              </a:rPr>
              <a:t>	for x in range(1, 6):</a:t>
            </a:r>
          </a:p>
          <a:p>
            <a:pPr lvl="2">
              <a:lnSpc>
                <a:spcPct val="70000"/>
              </a:lnSpc>
              <a:buNone/>
            </a:pPr>
            <a:r>
              <a:rPr lang="en-US" altLang="en-US" sz="1600" dirty="0">
                <a:latin typeface="Courier New" panose="02070309020205020404" pitchFamily="49" charset="0"/>
              </a:rPr>
              <a:t>	    print (x, "squared is", x * x)</a:t>
            </a:r>
          </a:p>
          <a:p>
            <a:pPr lvl="2">
              <a:lnSpc>
                <a:spcPct val="90000"/>
              </a:lnSpc>
              <a:buNone/>
            </a:pPr>
            <a:endParaRPr lang="en-US" altLang="en-US" sz="1600" dirty="0"/>
          </a:p>
          <a:p>
            <a:pPr lvl="2">
              <a:lnSpc>
                <a:spcPct val="90000"/>
              </a:lnSpc>
              <a:buNone/>
            </a:pPr>
            <a:r>
              <a:rPr lang="en-US" altLang="en-US" sz="1600" dirty="0"/>
              <a:t>	Output:</a:t>
            </a:r>
          </a:p>
          <a:p>
            <a:pPr lvl="2">
              <a:lnSpc>
                <a:spcPct val="80000"/>
              </a:lnSpc>
              <a:buNone/>
            </a:pPr>
            <a:r>
              <a:rPr lang="en-US" altLang="en-US" sz="1600" dirty="0">
                <a:latin typeface="Courier New" panose="02070309020205020404" pitchFamily="49" charset="0"/>
              </a:rPr>
              <a:t>	1 squared is 1</a:t>
            </a:r>
          </a:p>
          <a:p>
            <a:pPr lvl="2">
              <a:lnSpc>
                <a:spcPct val="80000"/>
              </a:lnSpc>
              <a:buNone/>
            </a:pPr>
            <a:r>
              <a:rPr lang="en-US" altLang="en-US" sz="1600" dirty="0">
                <a:latin typeface="Courier New" panose="02070309020205020404" pitchFamily="49" charset="0"/>
              </a:rPr>
              <a:t>	2 squared is 4</a:t>
            </a:r>
          </a:p>
          <a:p>
            <a:pPr lvl="2">
              <a:lnSpc>
                <a:spcPct val="80000"/>
              </a:lnSpc>
              <a:buNone/>
            </a:pPr>
            <a:r>
              <a:rPr lang="en-US" altLang="en-US" sz="1600" dirty="0">
                <a:latin typeface="Courier New" panose="02070309020205020404" pitchFamily="49" charset="0"/>
              </a:rPr>
              <a:t>	3 squared is 9</a:t>
            </a:r>
          </a:p>
          <a:p>
            <a:pPr lvl="2">
              <a:lnSpc>
                <a:spcPct val="80000"/>
              </a:lnSpc>
              <a:buNone/>
            </a:pPr>
            <a:r>
              <a:rPr lang="en-US" altLang="en-US" sz="1600" dirty="0">
                <a:latin typeface="Courier New" panose="02070309020205020404" pitchFamily="49" charset="0"/>
              </a:rPr>
              <a:t>	4 squared is 16</a:t>
            </a:r>
          </a:p>
          <a:p>
            <a:pPr lvl="2">
              <a:lnSpc>
                <a:spcPct val="80000"/>
              </a:lnSpc>
              <a:buNone/>
            </a:pPr>
            <a:r>
              <a:rPr lang="en-US" altLang="en-US" sz="1600" dirty="0">
                <a:latin typeface="Courier New" panose="02070309020205020404" pitchFamily="49" charset="0"/>
              </a:rPr>
              <a:t>	5 squared is 25</a:t>
            </a:r>
          </a:p>
        </p:txBody>
      </p:sp>
    </p:spTree>
    <p:extLst>
      <p:ext uri="{BB962C8B-B14F-4D97-AF65-F5344CB8AC3E}">
        <p14:creationId xmlns:p14="http://schemas.microsoft.com/office/powerpoint/2010/main" val="3762838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41CCB7-DBB5-471B-B1D4-C3B1BF09EB12}"/>
              </a:ext>
            </a:extLst>
          </p:cNvPr>
          <p:cNvSpPr>
            <a:spLocks noGrp="1"/>
          </p:cNvSpPr>
          <p:nvPr>
            <p:ph type="title"/>
          </p:nvPr>
        </p:nvSpPr>
        <p:spPr/>
        <p:txBody>
          <a:bodyPr/>
          <a:lstStyle/>
          <a:p>
            <a:r>
              <a:rPr lang="en-GB" dirty="0"/>
              <a:t>The </a:t>
            </a:r>
            <a:r>
              <a:rPr lang="en-GB" i="1" dirty="0">
                <a:effectLst>
                  <a:outerShdw blurRad="38100" dist="38100" dir="2700000" algn="tl">
                    <a:srgbClr val="000000">
                      <a:alpha val="43137"/>
                    </a:srgbClr>
                  </a:outerShdw>
                </a:effectLst>
              </a:rPr>
              <a:t>for</a:t>
            </a:r>
            <a:r>
              <a:rPr lang="en-GB" dirty="0"/>
              <a:t> loop: range </a:t>
            </a:r>
          </a:p>
        </p:txBody>
      </p:sp>
      <p:sp>
        <p:nvSpPr>
          <p:cNvPr id="3" name="Text Placeholder 2">
            <a:extLst>
              <a:ext uri="{FF2B5EF4-FFF2-40B4-BE49-F238E27FC236}">
                <a16:creationId xmlns:a16="http://schemas.microsoft.com/office/drawing/2014/main" id="{9EEBF5DF-48AD-440D-909F-93270F07ED31}"/>
              </a:ext>
            </a:extLst>
          </p:cNvPr>
          <p:cNvSpPr>
            <a:spLocks noGrp="1"/>
          </p:cNvSpPr>
          <p:nvPr>
            <p:ph type="body" sz="quarter" idx="14"/>
          </p:nvPr>
        </p:nvSpPr>
        <p:spPr>
          <a:xfrm>
            <a:off x="262128" y="1397807"/>
            <a:ext cx="10912273" cy="5057857"/>
          </a:xfrm>
        </p:spPr>
        <p:txBody>
          <a:bodyPr>
            <a:normAutofit fontScale="70000" lnSpcReduction="20000"/>
          </a:bodyPr>
          <a:lstStyle/>
          <a:p>
            <a:pPr marL="342900" indent="-342900" algn="just">
              <a:lnSpc>
                <a:spcPct val="120000"/>
              </a:lnSpc>
              <a:buFont typeface="Arial" panose="020B0604020202020204" pitchFamily="34" charset="0"/>
              <a:buChar char="•"/>
            </a:pPr>
            <a:r>
              <a:rPr lang="en-US" altLang="en-US" dirty="0"/>
              <a:t>The </a:t>
            </a:r>
            <a:r>
              <a:rPr lang="en-US" altLang="en-US" dirty="0">
                <a:latin typeface="Courier New" panose="02070309020205020404" pitchFamily="49" charset="0"/>
              </a:rPr>
              <a:t>range</a:t>
            </a:r>
            <a:r>
              <a:rPr lang="en-US" altLang="en-US" dirty="0"/>
              <a:t> function specifies a range of integers:</a:t>
            </a:r>
          </a:p>
          <a:p>
            <a:pPr lvl="2" algn="just">
              <a:lnSpc>
                <a:spcPct val="120000"/>
              </a:lnSpc>
            </a:pPr>
            <a:r>
              <a:rPr lang="en-US" altLang="en-US" dirty="0">
                <a:latin typeface="Courier New" panose="02070309020205020404" pitchFamily="49" charset="0"/>
              </a:rPr>
              <a:t>range(</a:t>
            </a:r>
            <a:r>
              <a:rPr lang="en-US" altLang="en-US" b="1" i="1" dirty="0"/>
              <a:t>start</a:t>
            </a:r>
            <a:r>
              <a:rPr lang="en-US" altLang="en-US" dirty="0">
                <a:latin typeface="Courier New" panose="02070309020205020404" pitchFamily="49" charset="0"/>
              </a:rPr>
              <a:t>, </a:t>
            </a:r>
            <a:r>
              <a:rPr lang="en-US" altLang="en-US" b="1" i="1" dirty="0"/>
              <a:t>stop</a:t>
            </a:r>
            <a:r>
              <a:rPr lang="en-US" altLang="en-US" dirty="0">
                <a:latin typeface="Courier New" panose="02070309020205020404" pitchFamily="49" charset="0"/>
              </a:rPr>
              <a:t>)</a:t>
            </a:r>
            <a:r>
              <a:rPr lang="en-US" altLang="en-US" dirty="0"/>
              <a:t> - the integers between </a:t>
            </a:r>
            <a:r>
              <a:rPr lang="en-US" altLang="en-US" b="1" i="1" dirty="0"/>
              <a:t>start</a:t>
            </a:r>
            <a:r>
              <a:rPr lang="en-US" altLang="en-US" dirty="0"/>
              <a:t> </a:t>
            </a:r>
            <a:r>
              <a:rPr lang="en-US" altLang="en-US" dirty="0">
                <a:solidFill>
                  <a:schemeClr val="accent1">
                    <a:lumMod val="60000"/>
                    <a:lumOff val="40000"/>
                  </a:schemeClr>
                </a:solidFill>
              </a:rPr>
              <a:t>(inclusive) </a:t>
            </a:r>
            <a:r>
              <a:rPr lang="en-US" altLang="en-US" dirty="0"/>
              <a:t>and </a:t>
            </a:r>
            <a:r>
              <a:rPr lang="en-US" altLang="en-US" b="1" i="1" dirty="0"/>
              <a:t>stop</a:t>
            </a:r>
            <a:r>
              <a:rPr lang="en-US" altLang="en-US" dirty="0"/>
              <a:t> </a:t>
            </a:r>
            <a:r>
              <a:rPr lang="en-US" altLang="en-US" dirty="0">
                <a:solidFill>
                  <a:schemeClr val="accent2">
                    <a:lumMod val="75000"/>
                  </a:schemeClr>
                </a:solidFill>
              </a:rPr>
              <a:t>(exclusive)</a:t>
            </a:r>
          </a:p>
          <a:p>
            <a:pPr lvl="2" algn="just">
              <a:lnSpc>
                <a:spcPct val="120000"/>
              </a:lnSpc>
              <a:buNone/>
            </a:pPr>
            <a:endParaRPr lang="en-US" altLang="en-US" dirty="0"/>
          </a:p>
          <a:p>
            <a:pPr marL="126900" lvl="2" indent="-342900" algn="just">
              <a:lnSpc>
                <a:spcPct val="120000"/>
              </a:lnSpc>
              <a:buClrTx/>
              <a:buSzPct val="100000"/>
              <a:buFont typeface="Arial" panose="020B0604020202020204" pitchFamily="34" charset="0"/>
              <a:buChar char="•"/>
            </a:pPr>
            <a:r>
              <a:rPr lang="en-US" altLang="en-US" dirty="0"/>
              <a:t>It can also accept a third value specifying the change between values.</a:t>
            </a:r>
          </a:p>
          <a:p>
            <a:pPr lvl="2" algn="just">
              <a:lnSpc>
                <a:spcPct val="120000"/>
              </a:lnSpc>
            </a:pPr>
            <a:r>
              <a:rPr lang="en-US" altLang="en-US" dirty="0">
                <a:latin typeface="Courier New" panose="02070309020205020404" pitchFamily="49" charset="0"/>
              </a:rPr>
              <a:t>range(</a:t>
            </a:r>
            <a:r>
              <a:rPr lang="en-US" altLang="en-US" b="1" i="1" dirty="0"/>
              <a:t>start</a:t>
            </a:r>
            <a:r>
              <a:rPr lang="en-US" altLang="en-US" dirty="0">
                <a:latin typeface="Courier New" panose="02070309020205020404" pitchFamily="49" charset="0"/>
              </a:rPr>
              <a:t>, </a:t>
            </a:r>
            <a:r>
              <a:rPr lang="en-US" altLang="en-US" b="1" i="1" dirty="0"/>
              <a:t>stop</a:t>
            </a:r>
            <a:r>
              <a:rPr lang="en-US" altLang="en-US" b="1" i="1" dirty="0">
                <a:latin typeface="Courier New" panose="02070309020205020404" pitchFamily="49" charset="0"/>
              </a:rPr>
              <a:t>, </a:t>
            </a:r>
            <a:r>
              <a:rPr lang="en-US" altLang="en-US" b="1" i="1" dirty="0"/>
              <a:t>step</a:t>
            </a:r>
            <a:r>
              <a:rPr lang="en-US" altLang="en-US" dirty="0">
                <a:latin typeface="Courier New" panose="02070309020205020404" pitchFamily="49" charset="0"/>
              </a:rPr>
              <a:t>)</a:t>
            </a:r>
            <a:r>
              <a:rPr lang="en-US" altLang="en-US" dirty="0"/>
              <a:t> - the integers between </a:t>
            </a:r>
            <a:r>
              <a:rPr lang="en-US" altLang="en-US" b="1" i="1" dirty="0"/>
              <a:t>start</a:t>
            </a:r>
            <a:r>
              <a:rPr lang="en-US" altLang="en-US" dirty="0"/>
              <a:t> </a:t>
            </a:r>
            <a:r>
              <a:rPr lang="en-US" altLang="en-US" dirty="0">
                <a:solidFill>
                  <a:schemeClr val="accent1">
                    <a:lumMod val="60000"/>
                    <a:lumOff val="40000"/>
                  </a:schemeClr>
                </a:solidFill>
              </a:rPr>
              <a:t>(inclusive) </a:t>
            </a:r>
            <a:r>
              <a:rPr lang="en-US" altLang="en-US" dirty="0"/>
              <a:t>and </a:t>
            </a:r>
            <a:r>
              <a:rPr lang="en-US" altLang="en-US" b="1" i="1" dirty="0"/>
              <a:t>stop</a:t>
            </a:r>
            <a:r>
              <a:rPr lang="en-US" altLang="en-US" dirty="0"/>
              <a:t> </a:t>
            </a:r>
            <a:r>
              <a:rPr lang="en-US" altLang="en-US" dirty="0">
                <a:solidFill>
                  <a:schemeClr val="accent2">
                    <a:lumMod val="75000"/>
                  </a:schemeClr>
                </a:solidFill>
              </a:rPr>
              <a:t>(exclusive) </a:t>
            </a:r>
            <a:r>
              <a:rPr lang="en-US" altLang="en-US" dirty="0"/>
              <a:t>by </a:t>
            </a:r>
            <a:r>
              <a:rPr lang="en-US" altLang="en-US" b="1" i="1" dirty="0"/>
              <a:t>step</a:t>
            </a:r>
          </a:p>
          <a:p>
            <a:pPr algn="just">
              <a:lnSpc>
                <a:spcPct val="90000"/>
              </a:lnSpc>
            </a:pPr>
            <a:endParaRPr lang="en-US" altLang="en-US" sz="675" dirty="0"/>
          </a:p>
          <a:p>
            <a:pPr marL="0" lvl="1" algn="just">
              <a:lnSpc>
                <a:spcPct val="120000"/>
              </a:lnSpc>
              <a:buClrTx/>
              <a:buSzPct val="100000"/>
              <a:buFont typeface="Arial" panose="020B0604020202020204" pitchFamily="34" charset="0"/>
              <a:buChar char="•"/>
            </a:pPr>
            <a:r>
              <a:rPr lang="en-US" altLang="en-US" b="1" u="sng" dirty="0"/>
              <a:t>Example</a:t>
            </a:r>
            <a:r>
              <a:rPr lang="en-US" altLang="en-US" dirty="0"/>
              <a:t>:</a:t>
            </a:r>
          </a:p>
          <a:p>
            <a:pPr lvl="2" algn="just">
              <a:lnSpc>
                <a:spcPct val="120000"/>
              </a:lnSpc>
              <a:buNone/>
            </a:pPr>
            <a:r>
              <a:rPr lang="en-US" altLang="en-US" dirty="0"/>
              <a:t>	</a:t>
            </a:r>
            <a:r>
              <a:rPr lang="en-US" altLang="en-US" dirty="0">
                <a:latin typeface="Courier New" panose="02070309020205020404" pitchFamily="49" charset="0"/>
              </a:rPr>
              <a:t>for x in range(5, 0, </a:t>
            </a:r>
            <a:r>
              <a:rPr lang="en-US" altLang="en-US" b="1" dirty="0">
                <a:latin typeface="Courier New" panose="02070309020205020404" pitchFamily="49" charset="0"/>
              </a:rPr>
              <a:t>-1</a:t>
            </a:r>
            <a:r>
              <a:rPr lang="en-US" altLang="en-US" dirty="0">
                <a:latin typeface="Courier New" panose="02070309020205020404" pitchFamily="49" charset="0"/>
              </a:rPr>
              <a:t>):</a:t>
            </a:r>
          </a:p>
          <a:p>
            <a:pPr lvl="2" algn="just">
              <a:lnSpc>
                <a:spcPct val="120000"/>
              </a:lnSpc>
              <a:buNone/>
            </a:pPr>
            <a:r>
              <a:rPr lang="en-US" altLang="en-US" dirty="0">
                <a:latin typeface="Courier New" panose="02070309020205020404" pitchFamily="49" charset="0"/>
              </a:rPr>
              <a:t>	    print(x)</a:t>
            </a:r>
          </a:p>
          <a:p>
            <a:pPr lvl="2" algn="just">
              <a:lnSpc>
                <a:spcPct val="120000"/>
              </a:lnSpc>
              <a:buNone/>
            </a:pPr>
            <a:r>
              <a:rPr lang="en-US" altLang="en-US" dirty="0">
                <a:latin typeface="Courier New" panose="02070309020205020404" pitchFamily="49" charset="0"/>
              </a:rPr>
              <a:t>	print ("Blastoff!“)</a:t>
            </a:r>
          </a:p>
          <a:p>
            <a:pPr lvl="1" algn="just">
              <a:lnSpc>
                <a:spcPct val="90000"/>
              </a:lnSpc>
              <a:buNone/>
            </a:pPr>
            <a:endParaRPr lang="en-US" altLang="en-US" sz="675" dirty="0">
              <a:latin typeface="Courier New" panose="02070309020205020404" pitchFamily="49" charset="0"/>
            </a:endParaRPr>
          </a:p>
          <a:p>
            <a:pPr lvl="1" algn="just">
              <a:lnSpc>
                <a:spcPct val="90000"/>
              </a:lnSpc>
              <a:buNone/>
            </a:pPr>
            <a:r>
              <a:rPr lang="en-US" altLang="en-US" dirty="0"/>
              <a:t>	Output:</a:t>
            </a:r>
          </a:p>
          <a:p>
            <a:pPr lvl="2" algn="just">
              <a:lnSpc>
                <a:spcPct val="60000"/>
              </a:lnSpc>
              <a:buNone/>
            </a:pPr>
            <a:r>
              <a:rPr lang="en-US" altLang="en-US" dirty="0">
                <a:latin typeface="Courier New" panose="02070309020205020404" pitchFamily="49" charset="0"/>
              </a:rPr>
              <a:t>	5</a:t>
            </a:r>
          </a:p>
          <a:p>
            <a:pPr lvl="2" algn="just">
              <a:lnSpc>
                <a:spcPct val="60000"/>
              </a:lnSpc>
              <a:buNone/>
            </a:pPr>
            <a:r>
              <a:rPr lang="en-US" altLang="en-US" dirty="0">
                <a:latin typeface="Courier New" panose="02070309020205020404" pitchFamily="49" charset="0"/>
              </a:rPr>
              <a:t>	4</a:t>
            </a:r>
          </a:p>
          <a:p>
            <a:pPr lvl="2" algn="just">
              <a:lnSpc>
                <a:spcPct val="60000"/>
              </a:lnSpc>
              <a:buNone/>
            </a:pPr>
            <a:r>
              <a:rPr lang="en-US" altLang="en-US" dirty="0">
                <a:latin typeface="Courier New" panose="02070309020205020404" pitchFamily="49" charset="0"/>
              </a:rPr>
              <a:t>	3 </a:t>
            </a:r>
          </a:p>
          <a:p>
            <a:pPr lvl="2" algn="just">
              <a:lnSpc>
                <a:spcPct val="60000"/>
              </a:lnSpc>
              <a:buNone/>
            </a:pPr>
            <a:r>
              <a:rPr lang="en-US" altLang="en-US" dirty="0">
                <a:latin typeface="Courier New" panose="02070309020205020404" pitchFamily="49" charset="0"/>
              </a:rPr>
              <a:t>	2</a:t>
            </a:r>
          </a:p>
          <a:p>
            <a:pPr lvl="2" algn="just">
              <a:lnSpc>
                <a:spcPct val="60000"/>
              </a:lnSpc>
              <a:buNone/>
            </a:pPr>
            <a:r>
              <a:rPr lang="en-US" altLang="en-US" dirty="0">
                <a:latin typeface="Courier New" panose="02070309020205020404" pitchFamily="49" charset="0"/>
              </a:rPr>
              <a:t>	1</a:t>
            </a:r>
          </a:p>
          <a:p>
            <a:pPr lvl="2" algn="just">
              <a:lnSpc>
                <a:spcPct val="60000"/>
              </a:lnSpc>
              <a:buNone/>
            </a:pPr>
            <a:r>
              <a:rPr lang="en-US" altLang="en-US" dirty="0">
                <a:latin typeface="Courier New" panose="02070309020205020404" pitchFamily="49" charset="0"/>
              </a:rPr>
              <a:t>	Blastoff!</a:t>
            </a:r>
          </a:p>
          <a:p>
            <a:pPr lvl="1" algn="just">
              <a:lnSpc>
                <a:spcPct val="90000"/>
              </a:lnSpc>
              <a:buNone/>
            </a:pPr>
            <a:endParaRPr lang="en-US" altLang="en-US" sz="600" dirty="0">
              <a:latin typeface="Courier New" panose="02070309020205020404" pitchFamily="49" charset="0"/>
            </a:endParaRPr>
          </a:p>
          <a:p>
            <a:pPr marL="0" lvl="1" algn="just">
              <a:lnSpc>
                <a:spcPct val="80000"/>
              </a:lnSpc>
              <a:buClrTx/>
              <a:buSzPct val="100000"/>
              <a:buFont typeface="Arial" panose="020B0604020202020204" pitchFamily="34" charset="0"/>
              <a:buChar char="•"/>
            </a:pPr>
            <a:r>
              <a:rPr lang="en-US" altLang="en-US" b="1" u="sng" dirty="0">
                <a:solidFill>
                  <a:schemeClr val="accent1">
                    <a:lumMod val="60000"/>
                    <a:lumOff val="40000"/>
                  </a:schemeClr>
                </a:solidFill>
              </a:rPr>
              <a:t>Exercise</a:t>
            </a:r>
            <a:r>
              <a:rPr lang="en-US" altLang="en-US" b="1" dirty="0"/>
              <a:t>: print the nursery rhyme “</a:t>
            </a:r>
            <a:r>
              <a:rPr lang="en-US" altLang="en-US" dirty="0"/>
              <a:t>There were 10 in the bed and the little one said roll over” </a:t>
            </a:r>
            <a:r>
              <a:rPr lang="en-US" altLang="en-US" b="1" dirty="0"/>
              <a:t>using for loop</a:t>
            </a:r>
            <a:endParaRPr lang="en-US" altLang="en-US" dirty="0"/>
          </a:p>
          <a:p>
            <a:pPr algn="just"/>
            <a:endParaRPr lang="en-GB" dirty="0"/>
          </a:p>
        </p:txBody>
      </p:sp>
    </p:spTree>
    <p:extLst>
      <p:ext uri="{BB962C8B-B14F-4D97-AF65-F5344CB8AC3E}">
        <p14:creationId xmlns:p14="http://schemas.microsoft.com/office/powerpoint/2010/main" val="21939040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502B3E-79D5-4177-8E1B-BCCE5DA04297}"/>
              </a:ext>
            </a:extLst>
          </p:cNvPr>
          <p:cNvSpPr>
            <a:spLocks noGrp="1"/>
          </p:cNvSpPr>
          <p:nvPr>
            <p:ph type="title"/>
          </p:nvPr>
        </p:nvSpPr>
        <p:spPr/>
        <p:txBody>
          <a:bodyPr/>
          <a:lstStyle/>
          <a:p>
            <a:r>
              <a:rPr lang="en-GB" dirty="0"/>
              <a:t>Cumulative loops </a:t>
            </a:r>
          </a:p>
        </p:txBody>
      </p:sp>
      <p:sp>
        <p:nvSpPr>
          <p:cNvPr id="3" name="Text Placeholder 2">
            <a:extLst>
              <a:ext uri="{FF2B5EF4-FFF2-40B4-BE49-F238E27FC236}">
                <a16:creationId xmlns:a16="http://schemas.microsoft.com/office/drawing/2014/main" id="{3BC8F16C-42DB-4072-86F2-61EC82C19F3B}"/>
              </a:ext>
            </a:extLst>
          </p:cNvPr>
          <p:cNvSpPr>
            <a:spLocks noGrp="1"/>
          </p:cNvSpPr>
          <p:nvPr>
            <p:ph type="body" sz="quarter" idx="14"/>
          </p:nvPr>
        </p:nvSpPr>
        <p:spPr/>
        <p:txBody>
          <a:bodyPr/>
          <a:lstStyle/>
          <a:p>
            <a:pPr marL="342900" indent="-342900">
              <a:buFont typeface="Arial" panose="020B0604020202020204" pitchFamily="34" charset="0"/>
              <a:buChar char="•"/>
            </a:pPr>
            <a:r>
              <a:rPr lang="en-US" altLang="en-US" dirty="0"/>
              <a:t>Some loops incrementally compute a value that is initialized outside the loop.  This is sometimes called a </a:t>
            </a:r>
            <a:r>
              <a:rPr lang="en-US" altLang="en-US" i="1" dirty="0"/>
              <a:t>cumulative sum</a:t>
            </a:r>
            <a:r>
              <a:rPr lang="en-US" altLang="en-US" dirty="0"/>
              <a:t>.</a:t>
            </a:r>
          </a:p>
          <a:p>
            <a:pPr lvl="1">
              <a:lnSpc>
                <a:spcPct val="80000"/>
              </a:lnSpc>
              <a:buNone/>
            </a:pPr>
            <a:endParaRPr lang="en-US" altLang="en-US" sz="1200" dirty="0">
              <a:latin typeface="Courier New" panose="02070309020205020404" pitchFamily="49" charset="0"/>
            </a:endParaRPr>
          </a:p>
          <a:p>
            <a:pPr lvl="1">
              <a:lnSpc>
                <a:spcPct val="80000"/>
              </a:lnSpc>
              <a:buNone/>
            </a:pPr>
            <a:r>
              <a:rPr lang="en-US" altLang="en-US" sz="1200" b="1" dirty="0">
                <a:latin typeface="Courier New" panose="02070309020205020404" pitchFamily="49" charset="0"/>
              </a:rPr>
              <a:t>	sum = 0</a:t>
            </a:r>
          </a:p>
          <a:p>
            <a:pPr lvl="1">
              <a:lnSpc>
                <a:spcPct val="80000"/>
              </a:lnSpc>
              <a:buNone/>
            </a:pPr>
            <a:r>
              <a:rPr lang="en-US" altLang="en-US" sz="1200" dirty="0">
                <a:latin typeface="Courier New" panose="02070309020205020404" pitchFamily="49" charset="0"/>
              </a:rPr>
              <a:t>	for </a:t>
            </a:r>
            <a:r>
              <a:rPr lang="en-US" altLang="en-US" sz="1200" dirty="0" err="1">
                <a:latin typeface="Courier New" panose="02070309020205020404" pitchFamily="49" charset="0"/>
              </a:rPr>
              <a:t>i</a:t>
            </a:r>
            <a:r>
              <a:rPr lang="en-US" altLang="en-US" sz="1200" dirty="0">
                <a:latin typeface="Courier New" panose="02070309020205020404" pitchFamily="49" charset="0"/>
              </a:rPr>
              <a:t> in range(1, 11):</a:t>
            </a:r>
          </a:p>
          <a:p>
            <a:pPr lvl="1">
              <a:lnSpc>
                <a:spcPct val="80000"/>
              </a:lnSpc>
              <a:buNone/>
            </a:pPr>
            <a:r>
              <a:rPr lang="en-US" altLang="en-US" sz="1200" dirty="0">
                <a:latin typeface="Courier New" panose="02070309020205020404" pitchFamily="49" charset="0"/>
              </a:rPr>
              <a:t>	    sum = sum + (</a:t>
            </a:r>
            <a:r>
              <a:rPr lang="en-US" altLang="en-US" sz="1200" dirty="0" err="1">
                <a:latin typeface="Courier New" panose="02070309020205020404" pitchFamily="49" charset="0"/>
              </a:rPr>
              <a:t>i</a:t>
            </a:r>
            <a:r>
              <a:rPr lang="en-US" altLang="en-US" sz="1200" dirty="0">
                <a:latin typeface="Courier New" panose="02070309020205020404" pitchFamily="49" charset="0"/>
              </a:rPr>
              <a:t> * </a:t>
            </a:r>
            <a:r>
              <a:rPr lang="en-US" altLang="en-US" sz="1200" dirty="0" err="1">
                <a:latin typeface="Courier New" panose="02070309020205020404" pitchFamily="49" charset="0"/>
              </a:rPr>
              <a:t>i</a:t>
            </a:r>
            <a:r>
              <a:rPr lang="en-US" altLang="en-US" sz="1200" dirty="0">
                <a:latin typeface="Courier New" panose="02070309020205020404" pitchFamily="49" charset="0"/>
              </a:rPr>
              <a:t>)</a:t>
            </a:r>
          </a:p>
          <a:p>
            <a:pPr lvl="1">
              <a:lnSpc>
                <a:spcPct val="80000"/>
              </a:lnSpc>
              <a:buNone/>
            </a:pPr>
            <a:r>
              <a:rPr lang="en-US" altLang="en-US" sz="1200" dirty="0">
                <a:latin typeface="Courier New" panose="02070309020205020404" pitchFamily="49" charset="0"/>
              </a:rPr>
              <a:t>	print (“sum of first 10 squares is", sum)</a:t>
            </a:r>
          </a:p>
          <a:p>
            <a:pPr lvl="1">
              <a:lnSpc>
                <a:spcPct val="80000"/>
              </a:lnSpc>
              <a:buNone/>
            </a:pPr>
            <a:endParaRPr lang="en-US" altLang="en-US" sz="1200" dirty="0">
              <a:latin typeface="Courier New" panose="02070309020205020404" pitchFamily="49" charset="0"/>
            </a:endParaRPr>
          </a:p>
          <a:p>
            <a:pPr lvl="1">
              <a:lnSpc>
                <a:spcPct val="80000"/>
              </a:lnSpc>
              <a:buNone/>
            </a:pPr>
            <a:r>
              <a:rPr lang="en-US" altLang="en-US" sz="1200" dirty="0">
                <a:latin typeface="Courier New" panose="02070309020205020404" pitchFamily="49" charset="0"/>
              </a:rPr>
              <a:t>	Output:</a:t>
            </a:r>
          </a:p>
          <a:p>
            <a:pPr lvl="1">
              <a:lnSpc>
                <a:spcPct val="80000"/>
              </a:lnSpc>
              <a:buNone/>
            </a:pPr>
            <a:r>
              <a:rPr lang="en-US" altLang="en-US" sz="1200" dirty="0">
                <a:latin typeface="Courier New" panose="02070309020205020404" pitchFamily="49" charset="0"/>
              </a:rPr>
              <a:t>	sum of first 10 squares is 385</a:t>
            </a:r>
          </a:p>
          <a:p>
            <a:pPr lvl="1">
              <a:lnSpc>
                <a:spcPct val="80000"/>
              </a:lnSpc>
              <a:buNone/>
            </a:pPr>
            <a:endParaRPr lang="en-US" altLang="en-US" sz="1200" dirty="0">
              <a:latin typeface="Courier New" panose="02070309020205020404" pitchFamily="49" charset="0"/>
            </a:endParaRPr>
          </a:p>
          <a:p>
            <a:pPr lvl="1">
              <a:lnSpc>
                <a:spcPct val="80000"/>
              </a:lnSpc>
              <a:buNone/>
            </a:pPr>
            <a:endParaRPr lang="en-US" altLang="en-US" sz="1200" dirty="0">
              <a:latin typeface="Courier New" panose="02070309020205020404" pitchFamily="49" charset="0"/>
            </a:endParaRPr>
          </a:p>
          <a:p>
            <a:pPr lvl="1">
              <a:lnSpc>
                <a:spcPct val="80000"/>
              </a:lnSpc>
              <a:buNone/>
            </a:pPr>
            <a:endParaRPr lang="en-US" altLang="en-US" sz="1200" dirty="0">
              <a:latin typeface="Courier New" panose="02070309020205020404" pitchFamily="49" charset="0"/>
            </a:endParaRPr>
          </a:p>
          <a:p>
            <a:endParaRPr lang="en-GB" dirty="0"/>
          </a:p>
        </p:txBody>
      </p:sp>
    </p:spTree>
    <p:extLst>
      <p:ext uri="{BB962C8B-B14F-4D97-AF65-F5344CB8AC3E}">
        <p14:creationId xmlns:p14="http://schemas.microsoft.com/office/powerpoint/2010/main" val="580802882"/>
      </p:ext>
    </p:extLst>
  </p:cSld>
  <p:clrMapOvr>
    <a:masterClrMapping/>
  </p:clrMapOvr>
</p:sld>
</file>

<file path=ppt/theme/theme1.xml><?xml version="1.0" encoding="utf-8"?>
<a:theme xmlns:a="http://schemas.openxmlformats.org/drawingml/2006/main" name="1_Office Theme">
  <a:themeElements>
    <a:clrScheme name="UOG 2019 v2">
      <a:dk1>
        <a:sysClr val="windowText" lastClr="000000"/>
      </a:dk1>
      <a:lt1>
        <a:sysClr val="window" lastClr="FFFFFF"/>
      </a:lt1>
      <a:dk2>
        <a:srgbClr val="353637"/>
      </a:dk2>
      <a:lt2>
        <a:srgbClr val="FFFFFF"/>
      </a:lt2>
      <a:accent1>
        <a:srgbClr val="188178"/>
      </a:accent1>
      <a:accent2>
        <a:srgbClr val="DE655E"/>
      </a:accent2>
      <a:accent3>
        <a:srgbClr val="488ECB"/>
      </a:accent3>
      <a:accent4>
        <a:srgbClr val="FFED00"/>
      </a:accent4>
      <a:accent5>
        <a:srgbClr val="FAA719"/>
      </a:accent5>
      <a:accent6>
        <a:srgbClr val="F1F2F3"/>
      </a:accent6>
      <a:hlink>
        <a:srgbClr val="353637"/>
      </a:hlink>
      <a:folHlink>
        <a:srgbClr val="A5A2A2"/>
      </a:folHlink>
    </a:clrScheme>
    <a:fontScheme name="UoG 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PT - for Staffnet.ppt" id="{3FF94290-24B8-43CD-BACE-0A22F52C7776}" vid="{F1CF60C3-A535-4662-8557-55579047977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AB50BD7536E2C4E90DFAA8279D6949D" ma:contentTypeVersion="11" ma:contentTypeDescription="Create a new document." ma:contentTypeScope="" ma:versionID="68c380d5d032247a10b70086029a7200">
  <xsd:schema xmlns:xsd="http://www.w3.org/2001/XMLSchema" xmlns:xs="http://www.w3.org/2001/XMLSchema" xmlns:p="http://schemas.microsoft.com/office/2006/metadata/properties" xmlns:ns3="447889f0-fcaf-47ef-96c1-2176b6863eed" xmlns:ns4="1e7c26fa-327e-49d5-8d77-e72c19e98b8f" targetNamespace="http://schemas.microsoft.com/office/2006/metadata/properties" ma:root="true" ma:fieldsID="1ac209e6ec3b2269fb6ea157c2023afa" ns3:_="" ns4:_="">
    <xsd:import namespace="447889f0-fcaf-47ef-96c1-2176b6863eed"/>
    <xsd:import namespace="1e7c26fa-327e-49d5-8d77-e72c19e98b8f"/>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Tags" minOccurs="0"/>
                <xsd:element ref="ns4:MediaServiceGenerationTime" minOccurs="0"/>
                <xsd:element ref="ns4:MediaServiceEventHashCode" minOccurs="0"/>
                <xsd:element ref="ns4:MediaServiceDateTaken" minOccurs="0"/>
                <xsd:element ref="ns4:MediaServiceAutoKeyPoints" minOccurs="0"/>
                <xsd:element ref="ns4: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47889f0-fcaf-47ef-96c1-2176b6863eed"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e7c26fa-327e-49d5-8d77-e72c19e98b8f"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ternalName="MediaServiceDateTaken"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DAFDE06-A030-496C-A1EF-6753D7ACF7D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47889f0-fcaf-47ef-96c1-2176b6863eed"/>
    <ds:schemaRef ds:uri="1e7c26fa-327e-49d5-8d77-e72c19e98b8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E7F1A8D7-B1D2-4C5D-885D-77A2FA7C9CD7}">
  <ds:schemaRefs>
    <ds:schemaRef ds:uri="http://schemas.microsoft.com/office/2006/metadata/properties"/>
    <ds:schemaRef ds:uri="http://schemas.microsoft.com/office/2006/documentManagement/types"/>
    <ds:schemaRef ds:uri="http://purl.org/dc/elements/1.1/"/>
    <ds:schemaRef ds:uri="447889f0-fcaf-47ef-96c1-2176b6863eed"/>
    <ds:schemaRef ds:uri="http://schemas.openxmlformats.org/package/2006/metadata/core-properties"/>
    <ds:schemaRef ds:uri="http://purl.org/dc/terms/"/>
    <ds:schemaRef ds:uri="http://purl.org/dc/dcmitype/"/>
    <ds:schemaRef ds:uri="http://schemas.microsoft.com/office/infopath/2007/PartnerControls"/>
    <ds:schemaRef ds:uri="1e7c26fa-327e-49d5-8d77-e72c19e98b8f"/>
    <ds:schemaRef ds:uri="http://www.w3.org/XML/1998/namespace"/>
  </ds:schemaRefs>
</ds:datastoreItem>
</file>

<file path=customXml/itemProps3.xml><?xml version="1.0" encoding="utf-8"?>
<ds:datastoreItem xmlns:ds="http://schemas.openxmlformats.org/officeDocument/2006/customXml" ds:itemID="{F62B9498-C747-47EE-AC30-952BEE2621B8}">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735</TotalTime>
  <Words>1621</Words>
  <Application>Microsoft Office PowerPoint</Application>
  <PresentationFormat>Widescreen</PresentationFormat>
  <Paragraphs>287</Paragraphs>
  <Slides>31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31</vt:i4>
      </vt:variant>
    </vt:vector>
  </HeadingPairs>
  <TitlesOfParts>
    <vt:vector size="37" baseType="lpstr">
      <vt:lpstr>Arial</vt:lpstr>
      <vt:lpstr>Calibri</vt:lpstr>
      <vt:lpstr>Courier New</vt:lpstr>
      <vt:lpstr>Verdana</vt:lpstr>
      <vt:lpstr>Wingdings</vt:lpstr>
      <vt:lpstr>1_Office Theme</vt:lpstr>
      <vt:lpstr>CT4029 Principles of Programming  Day 1 – Session 2 Control Structures : Loops, Switches, and Conditions</vt:lpstr>
      <vt:lpstr>Learning Outcomes </vt:lpstr>
      <vt:lpstr>Today’s Agenda!</vt:lpstr>
      <vt:lpstr>Repetition Statements </vt:lpstr>
      <vt:lpstr>What is Loop in Programming?</vt:lpstr>
      <vt:lpstr>Loops will save you time and Resources! </vt:lpstr>
      <vt:lpstr>The for loop: general syntax </vt:lpstr>
      <vt:lpstr>The for loop: range </vt:lpstr>
      <vt:lpstr>Cumulative loops </vt:lpstr>
      <vt:lpstr>Nested Loops</vt:lpstr>
      <vt:lpstr>Nested Loops – contd. </vt:lpstr>
      <vt:lpstr>Nested Loops - Example</vt:lpstr>
      <vt:lpstr>Nested Loops – Example 2</vt:lpstr>
      <vt:lpstr>Condition Statements </vt:lpstr>
      <vt:lpstr>What is Condition statement in Programming?</vt:lpstr>
      <vt:lpstr>if statement  </vt:lpstr>
      <vt:lpstr>if/else statement  </vt:lpstr>
      <vt:lpstr>if/elif/else                                                                  (1/2)             </vt:lpstr>
      <vt:lpstr>if/elif/else                                                                  (2/2)             </vt:lpstr>
      <vt:lpstr>“Continue” Statement                                               (1/2)</vt:lpstr>
      <vt:lpstr>“Continue” Statement                                               (2/2)</vt:lpstr>
      <vt:lpstr>“Break” Statement                                                    (1/2)</vt:lpstr>
      <vt:lpstr>“Break” Statement                                                    (2/2)</vt:lpstr>
      <vt:lpstr>“Pass” Statement                                                    (1/2)                                          </vt:lpstr>
      <vt:lpstr>“Pass” Statement                                                    (2/2)                                          </vt:lpstr>
      <vt:lpstr>while Loop                                                               (1/3)</vt:lpstr>
      <vt:lpstr>while Loop                                                               (2/3)</vt:lpstr>
      <vt:lpstr>while Loop                                                               (3/3)</vt:lpstr>
      <vt:lpstr>Logic operators and expressions  </vt:lpstr>
      <vt:lpstr>Next Session!</vt:lpstr>
      <vt:lpstr>PowerPoint Presentation</vt:lpstr>
    </vt:vector>
  </TitlesOfParts>
  <Company>University of Gloucestershire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dc:title>
  <dc:creator>Loukil, Zainab</dc:creator>
  <cp:lastModifiedBy>Cyber Security Lecturer</cp:lastModifiedBy>
  <cp:revision>55</cp:revision>
  <dcterms:created xsi:type="dcterms:W3CDTF">2020-02-07T15:07:43Z</dcterms:created>
  <dcterms:modified xsi:type="dcterms:W3CDTF">2022-10-17T11:31:55Z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0x010100EAB50BD7536E2C4E90DFAA8279D6949D</vt:lpwstr>
  </property>
  <property fmtid="{D5CDD505-2E9C-101B-9397-08002B2CF9AE}" pid="3" name="_dlc_DocIdItemGuid">
    <vt:lpwstr>86ddc6c5-15fd-4038-ade7-a0c48affb04f</vt:lpwstr>
  </property>
</Properties>
</file>